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handoutMasterIdLst>
    <p:handoutMasterId r:id="rId10"/>
  </p:handoutMasterIdLst>
  <p:sldIdLst>
    <p:sldId id="480" r:id="rId5"/>
    <p:sldId id="482" r:id="rId6"/>
    <p:sldId id="483" r:id="rId7"/>
    <p:sldId id="484" r:id="rId8"/>
    <p:sldId id="485"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Title" id="{C5254988-F899-4E01-A368-DD8EBD40FFF4}">
          <p14:sldIdLst/>
        </p14:section>
        <p14:section name="Content" id="{C51E3A73-D224-48A3-AAA5-6982F25DD6E7}">
          <p14:sldIdLst>
            <p14:sldId id="480"/>
            <p14:sldId id="482"/>
            <p14:sldId id="483"/>
            <p14:sldId id="484"/>
            <p14:sldId id="485"/>
          </p14:sldIdLst>
        </p14:section>
      </p14:sectionLst>
    </p:ext>
    <p:ext uri="{EFAFB233-063F-42B5-8137-9DF3F51BA10A}">
      <p15:sldGuideLst xmlns:p15="http://schemas.microsoft.com/office/powerpoint/2012/main">
        <p15:guide id="4" pos="1542" userDrawn="1">
          <p15:clr>
            <a:srgbClr val="A4A3A4"/>
          </p15:clr>
        </p15:guide>
        <p15:guide id="5" pos="385" userDrawn="1">
          <p15:clr>
            <a:srgbClr val="A4A3A4"/>
          </p15:clr>
        </p15:guide>
        <p15:guide id="6" orient="horz" pos="1240" userDrawn="1">
          <p15:clr>
            <a:srgbClr val="A4A3A4"/>
          </p15:clr>
        </p15:guide>
        <p15:guide id="7" orient="horz" pos="1480" userDrawn="1">
          <p15:clr>
            <a:srgbClr val="A4A3A4"/>
          </p15:clr>
        </p15:guide>
        <p15:guide id="9" pos="1179" userDrawn="1">
          <p15:clr>
            <a:srgbClr val="A4A3A4"/>
          </p15:clr>
        </p15:guide>
        <p15:guide id="10" pos="2903" userDrawn="1">
          <p15:clr>
            <a:srgbClr val="A4A3A4"/>
          </p15:clr>
        </p15:guide>
        <p15:guide id="14" orient="horz" pos="3049" userDrawn="1">
          <p15:clr>
            <a:srgbClr val="A4A3A4"/>
          </p15:clr>
        </p15:guide>
        <p15:guide id="15" pos="5465" userDrawn="1">
          <p15:clr>
            <a:srgbClr val="A4A3A4"/>
          </p15:clr>
        </p15:guide>
        <p15:guide id="16" orient="horz" pos="418" userDrawn="1">
          <p15:clr>
            <a:srgbClr val="A4A3A4"/>
          </p15:clr>
        </p15:guide>
        <p15:guide id="17" orient="horz" pos="25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26"/>
    <a:srgbClr val="E1E1E1"/>
    <a:srgbClr val="E6E6E6"/>
    <a:srgbClr val="DCDCDC"/>
    <a:srgbClr val="B4B4B4"/>
    <a:srgbClr val="C4C6C6"/>
    <a:srgbClr val="D0D0D0"/>
    <a:srgbClr val="D20000"/>
    <a:srgbClr val="B40000"/>
    <a:srgbClr val="2E7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13" autoAdjust="0"/>
    <p:restoredTop sz="94660"/>
  </p:normalViewPr>
  <p:slideViewPr>
    <p:cSldViewPr snapToGrid="0">
      <p:cViewPr varScale="1">
        <p:scale>
          <a:sx n="129" d="100"/>
          <a:sy n="129" d="100"/>
        </p:scale>
        <p:origin x="379" y="96"/>
      </p:cViewPr>
      <p:guideLst>
        <p:guide pos="1542"/>
        <p:guide pos="385"/>
        <p:guide orient="horz" pos="1240"/>
        <p:guide orient="horz" pos="1480"/>
        <p:guide pos="1179"/>
        <p:guide pos="2903"/>
        <p:guide orient="horz" pos="3049"/>
        <p:guide pos="5465"/>
        <p:guide orient="horz" pos="418"/>
        <p:guide orient="horz" pos="2505"/>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23" d="100"/>
          <a:sy n="123" d="100"/>
        </p:scale>
        <p:origin x="23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D0802-6A55-4A53-BF72-5415B5FBE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a:extLst>
              <a:ext uri="{FF2B5EF4-FFF2-40B4-BE49-F238E27FC236}">
                <a16:creationId xmlns:a16="http://schemas.microsoft.com/office/drawing/2014/main" id="{D1DCB419-D182-44C1-812A-26BB18EFFB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21D694-1825-4708-81B3-4C18861703BE}" type="datetimeFigureOut">
              <a:rPr lang="nl-BE" smtClean="0"/>
              <a:t>5/07/2024</a:t>
            </a:fld>
            <a:endParaRPr lang="nl-BE"/>
          </a:p>
        </p:txBody>
      </p:sp>
      <p:sp>
        <p:nvSpPr>
          <p:cNvPr id="4" name="Footer Placeholder 3">
            <a:extLst>
              <a:ext uri="{FF2B5EF4-FFF2-40B4-BE49-F238E27FC236}">
                <a16:creationId xmlns:a16="http://schemas.microsoft.com/office/drawing/2014/main" id="{05B7EB35-18BA-4DE8-8CF1-3DFB976659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a:extLst>
              <a:ext uri="{FF2B5EF4-FFF2-40B4-BE49-F238E27FC236}">
                <a16:creationId xmlns:a16="http://schemas.microsoft.com/office/drawing/2014/main" id="{6CBCC65B-AA11-40AE-A794-6936E71501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127E97-F20A-41F1-9967-37B074E90DB9}" type="slidenum">
              <a:rPr lang="nl-BE" smtClean="0"/>
              <a:t>‹Nr.›</a:t>
            </a:fld>
            <a:endParaRPr lang="nl-BE"/>
          </a:p>
        </p:txBody>
      </p:sp>
    </p:spTree>
    <p:extLst>
      <p:ext uri="{BB962C8B-B14F-4D97-AF65-F5344CB8AC3E}">
        <p14:creationId xmlns:p14="http://schemas.microsoft.com/office/powerpoint/2010/main" val="20908766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1629" y="3750225"/>
            <a:ext cx="2910671" cy="580030"/>
          </a:xfrm>
        </p:spPr>
        <p:txBody>
          <a:bodyPr anchor="b">
            <a:noAutofit/>
          </a:bodyPr>
          <a:lstStyle>
            <a:lvl1pPr algn="l">
              <a:defRPr sz="1800" b="1"/>
            </a:lvl1pPr>
          </a:lstStyle>
          <a:p>
            <a:r>
              <a:rPr lang="nl-NL"/>
              <a:t>Klik om stijl te bewerken</a:t>
            </a:r>
            <a:endParaRPr lang="en-US" dirty="0"/>
          </a:p>
        </p:txBody>
      </p:sp>
      <p:sp>
        <p:nvSpPr>
          <p:cNvPr id="3" name="Subtitle 2"/>
          <p:cNvSpPr>
            <a:spLocks noGrp="1"/>
          </p:cNvSpPr>
          <p:nvPr>
            <p:ph type="subTitle" idx="1"/>
          </p:nvPr>
        </p:nvSpPr>
        <p:spPr>
          <a:xfrm>
            <a:off x="251629" y="4399311"/>
            <a:ext cx="2910671" cy="516688"/>
          </a:xfrm>
        </p:spPr>
        <p:txBody>
          <a:bodyPr>
            <a:norm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
        <p:nvSpPr>
          <p:cNvPr id="7" name="Rechthoek 7">
            <a:extLst>
              <a:ext uri="{FF2B5EF4-FFF2-40B4-BE49-F238E27FC236}">
                <a16:creationId xmlns:a16="http://schemas.microsoft.com/office/drawing/2014/main" id="{EFF5C186-40BF-406E-9ED0-FC71C9A3C9E3}"/>
              </a:ext>
            </a:extLst>
          </p:cNvPr>
          <p:cNvSpPr/>
          <p:nvPr userDrawn="1"/>
        </p:nvSpPr>
        <p:spPr>
          <a:xfrm>
            <a:off x="0" y="1225550"/>
            <a:ext cx="9144000" cy="1241273"/>
          </a:xfrm>
          <a:prstGeom prst="rect">
            <a:avLst/>
          </a:prstGeom>
          <a:solidFill>
            <a:srgbClr val="FF2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6" descr="Afbeelding met lucht, weg, trein, buiten&#10;&#10;Beschrijving is gegenereerd met zeer hoge betrouwbaarheid">
            <a:extLst>
              <a:ext uri="{FF2B5EF4-FFF2-40B4-BE49-F238E27FC236}">
                <a16:creationId xmlns:a16="http://schemas.microsoft.com/office/drawing/2014/main" id="{6881276B-A7FC-498E-8F1A-A0ADDAC70C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7972" t="13674" b="24297"/>
          <a:stretch/>
        </p:blipFill>
        <p:spPr>
          <a:xfrm>
            <a:off x="3352801" y="333375"/>
            <a:ext cx="5476874" cy="4476750"/>
          </a:xfrm>
          <a:prstGeom prst="rect">
            <a:avLst/>
          </a:prstGeom>
          <a:ln w="38100">
            <a:noFill/>
          </a:ln>
        </p:spPr>
      </p:pic>
      <p:pic>
        <p:nvPicPr>
          <p:cNvPr id="9" name="Afbeelding 4">
            <a:extLst>
              <a:ext uri="{FF2B5EF4-FFF2-40B4-BE49-F238E27FC236}">
                <a16:creationId xmlns:a16="http://schemas.microsoft.com/office/drawing/2014/main" id="{46409B98-7F49-47B5-A556-2A398DC18C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248" y="1414932"/>
            <a:ext cx="1938726" cy="859486"/>
          </a:xfrm>
          <a:prstGeom prst="rect">
            <a:avLst/>
          </a:prstGeom>
        </p:spPr>
      </p:pic>
      <p:grpSp>
        <p:nvGrpSpPr>
          <p:cNvPr id="10" name="Group 9">
            <a:extLst>
              <a:ext uri="{FF2B5EF4-FFF2-40B4-BE49-F238E27FC236}">
                <a16:creationId xmlns:a16="http://schemas.microsoft.com/office/drawing/2014/main" id="{BEC3BA06-5E75-4FFD-9F46-639C3E3B0C0C}"/>
              </a:ext>
            </a:extLst>
          </p:cNvPr>
          <p:cNvGrpSpPr/>
          <p:nvPr userDrawn="1"/>
        </p:nvGrpSpPr>
        <p:grpSpPr>
          <a:xfrm>
            <a:off x="630884" y="2645047"/>
            <a:ext cx="1946090" cy="114648"/>
            <a:chOff x="214313" y="6634163"/>
            <a:chExt cx="2101850" cy="123825"/>
          </a:xfrm>
        </p:grpSpPr>
        <p:sp>
          <p:nvSpPr>
            <p:cNvPr id="11" name="Freeform 5">
              <a:extLst>
                <a:ext uri="{FF2B5EF4-FFF2-40B4-BE49-F238E27FC236}">
                  <a16:creationId xmlns:a16="http://schemas.microsoft.com/office/drawing/2014/main" id="{7CEEBD45-15E6-4DE3-82C6-3E05BE0D1AC1}"/>
                </a:ext>
              </a:extLst>
            </p:cNvPr>
            <p:cNvSpPr>
              <a:spLocks noEditPoints="1"/>
            </p:cNvSpPr>
            <p:nvPr userDrawn="1"/>
          </p:nvSpPr>
          <p:spPr bwMode="auto">
            <a:xfrm>
              <a:off x="214313" y="6634163"/>
              <a:ext cx="144463" cy="123825"/>
            </a:xfrm>
            <a:custGeom>
              <a:avLst/>
              <a:gdLst>
                <a:gd name="T0" fmla="*/ 1464 w 1464"/>
                <a:gd name="T1" fmla="*/ 872 h 1259"/>
                <a:gd name="T2" fmla="*/ 1322 w 1464"/>
                <a:gd name="T3" fmla="*/ 1146 h 1259"/>
                <a:gd name="T4" fmla="*/ 980 w 1464"/>
                <a:gd name="T5" fmla="*/ 1259 h 1259"/>
                <a:gd name="T6" fmla="*/ 0 w 1464"/>
                <a:gd name="T7" fmla="*/ 1259 h 1259"/>
                <a:gd name="T8" fmla="*/ 0 w 1464"/>
                <a:gd name="T9" fmla="*/ 0 h 1259"/>
                <a:gd name="T10" fmla="*/ 980 w 1464"/>
                <a:gd name="T11" fmla="*/ 0 h 1259"/>
                <a:gd name="T12" fmla="*/ 1322 w 1464"/>
                <a:gd name="T13" fmla="*/ 114 h 1259"/>
                <a:gd name="T14" fmla="*/ 1464 w 1464"/>
                <a:gd name="T15" fmla="*/ 387 h 1259"/>
                <a:gd name="T16" fmla="*/ 1334 w 1464"/>
                <a:gd name="T17" fmla="*/ 630 h 1259"/>
                <a:gd name="T18" fmla="*/ 1464 w 1464"/>
                <a:gd name="T19" fmla="*/ 872 h 1259"/>
                <a:gd name="T20" fmla="*/ 1104 w 1464"/>
                <a:gd name="T21" fmla="*/ 872 h 1259"/>
                <a:gd name="T22" fmla="*/ 1068 w 1464"/>
                <a:gd name="T23" fmla="*/ 802 h 1259"/>
                <a:gd name="T24" fmla="*/ 980 w 1464"/>
                <a:gd name="T25" fmla="*/ 774 h 1259"/>
                <a:gd name="T26" fmla="*/ 405 w 1464"/>
                <a:gd name="T27" fmla="*/ 774 h 1259"/>
                <a:gd name="T28" fmla="*/ 563 w 1464"/>
                <a:gd name="T29" fmla="*/ 486 h 1259"/>
                <a:gd name="T30" fmla="*/ 980 w 1464"/>
                <a:gd name="T31" fmla="*/ 486 h 1259"/>
                <a:gd name="T32" fmla="*/ 1068 w 1464"/>
                <a:gd name="T33" fmla="*/ 457 h 1259"/>
                <a:gd name="T34" fmla="*/ 1104 w 1464"/>
                <a:gd name="T35" fmla="*/ 387 h 1259"/>
                <a:gd name="T36" fmla="*/ 1068 w 1464"/>
                <a:gd name="T37" fmla="*/ 317 h 1259"/>
                <a:gd name="T38" fmla="*/ 980 w 1464"/>
                <a:gd name="T39" fmla="*/ 288 h 1259"/>
                <a:gd name="T40" fmla="*/ 360 w 1464"/>
                <a:gd name="T41" fmla="*/ 288 h 1259"/>
                <a:gd name="T42" fmla="*/ 360 w 1464"/>
                <a:gd name="T43" fmla="*/ 971 h 1259"/>
                <a:gd name="T44" fmla="*/ 980 w 1464"/>
                <a:gd name="T45" fmla="*/ 971 h 1259"/>
                <a:gd name="T46" fmla="*/ 1068 w 1464"/>
                <a:gd name="T47" fmla="*/ 943 h 1259"/>
                <a:gd name="T48" fmla="*/ 1104 w 1464"/>
                <a:gd name="T49" fmla="*/ 872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4" h="1259">
                  <a:moveTo>
                    <a:pt x="1464" y="872"/>
                  </a:moveTo>
                  <a:cubicBezTo>
                    <a:pt x="1464" y="979"/>
                    <a:pt x="1417" y="1070"/>
                    <a:pt x="1322" y="1146"/>
                  </a:cubicBezTo>
                  <a:cubicBezTo>
                    <a:pt x="1228" y="1221"/>
                    <a:pt x="1113" y="1259"/>
                    <a:pt x="980" y="1259"/>
                  </a:cubicBezTo>
                  <a:cubicBezTo>
                    <a:pt x="0" y="1259"/>
                    <a:pt x="0" y="1259"/>
                    <a:pt x="0" y="1259"/>
                  </a:cubicBezTo>
                  <a:cubicBezTo>
                    <a:pt x="0" y="0"/>
                    <a:pt x="0" y="0"/>
                    <a:pt x="0" y="0"/>
                  </a:cubicBezTo>
                  <a:cubicBezTo>
                    <a:pt x="980" y="0"/>
                    <a:pt x="980" y="0"/>
                    <a:pt x="980" y="0"/>
                  </a:cubicBezTo>
                  <a:cubicBezTo>
                    <a:pt x="1113" y="0"/>
                    <a:pt x="1228" y="38"/>
                    <a:pt x="1322" y="114"/>
                  </a:cubicBezTo>
                  <a:cubicBezTo>
                    <a:pt x="1417" y="189"/>
                    <a:pt x="1464" y="280"/>
                    <a:pt x="1464" y="387"/>
                  </a:cubicBezTo>
                  <a:cubicBezTo>
                    <a:pt x="1464" y="464"/>
                    <a:pt x="1421" y="545"/>
                    <a:pt x="1334" y="630"/>
                  </a:cubicBezTo>
                  <a:cubicBezTo>
                    <a:pt x="1421" y="715"/>
                    <a:pt x="1464" y="796"/>
                    <a:pt x="1464" y="872"/>
                  </a:cubicBezTo>
                  <a:close/>
                  <a:moveTo>
                    <a:pt x="1104" y="872"/>
                  </a:moveTo>
                  <a:cubicBezTo>
                    <a:pt x="1104" y="845"/>
                    <a:pt x="1092" y="822"/>
                    <a:pt x="1068" y="802"/>
                  </a:cubicBezTo>
                  <a:cubicBezTo>
                    <a:pt x="1044" y="783"/>
                    <a:pt x="1014" y="774"/>
                    <a:pt x="980" y="774"/>
                  </a:cubicBezTo>
                  <a:cubicBezTo>
                    <a:pt x="405" y="774"/>
                    <a:pt x="405" y="774"/>
                    <a:pt x="405" y="774"/>
                  </a:cubicBezTo>
                  <a:cubicBezTo>
                    <a:pt x="563" y="486"/>
                    <a:pt x="563" y="486"/>
                    <a:pt x="563" y="486"/>
                  </a:cubicBezTo>
                  <a:cubicBezTo>
                    <a:pt x="980" y="486"/>
                    <a:pt x="980" y="486"/>
                    <a:pt x="980" y="486"/>
                  </a:cubicBezTo>
                  <a:cubicBezTo>
                    <a:pt x="1014" y="486"/>
                    <a:pt x="1044" y="476"/>
                    <a:pt x="1068" y="457"/>
                  </a:cubicBezTo>
                  <a:cubicBezTo>
                    <a:pt x="1092" y="438"/>
                    <a:pt x="1104" y="415"/>
                    <a:pt x="1104" y="387"/>
                  </a:cubicBezTo>
                  <a:cubicBezTo>
                    <a:pt x="1104" y="359"/>
                    <a:pt x="1092" y="336"/>
                    <a:pt x="1068" y="317"/>
                  </a:cubicBezTo>
                  <a:cubicBezTo>
                    <a:pt x="1044" y="298"/>
                    <a:pt x="1014" y="288"/>
                    <a:pt x="980" y="288"/>
                  </a:cubicBezTo>
                  <a:cubicBezTo>
                    <a:pt x="360" y="288"/>
                    <a:pt x="360" y="288"/>
                    <a:pt x="360" y="288"/>
                  </a:cubicBezTo>
                  <a:cubicBezTo>
                    <a:pt x="360" y="971"/>
                    <a:pt x="360" y="971"/>
                    <a:pt x="360" y="971"/>
                  </a:cubicBezTo>
                  <a:cubicBezTo>
                    <a:pt x="980" y="971"/>
                    <a:pt x="980" y="971"/>
                    <a:pt x="980" y="971"/>
                  </a:cubicBezTo>
                  <a:cubicBezTo>
                    <a:pt x="1014" y="971"/>
                    <a:pt x="1044" y="962"/>
                    <a:pt x="1068" y="943"/>
                  </a:cubicBezTo>
                  <a:cubicBezTo>
                    <a:pt x="1092" y="923"/>
                    <a:pt x="1104" y="900"/>
                    <a:pt x="1104" y="87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dirty="0"/>
            </a:p>
          </p:txBody>
        </p:sp>
        <p:sp>
          <p:nvSpPr>
            <p:cNvPr id="12" name="Freeform 6">
              <a:extLst>
                <a:ext uri="{FF2B5EF4-FFF2-40B4-BE49-F238E27FC236}">
                  <a16:creationId xmlns:a16="http://schemas.microsoft.com/office/drawing/2014/main" id="{3F40477C-0527-45F2-BAA1-3A2C2120FEBD}"/>
                </a:ext>
              </a:extLst>
            </p:cNvPr>
            <p:cNvSpPr>
              <a:spLocks/>
            </p:cNvSpPr>
            <p:nvPr userDrawn="1"/>
          </p:nvSpPr>
          <p:spPr bwMode="auto">
            <a:xfrm>
              <a:off x="368301" y="6634163"/>
              <a:ext cx="144463" cy="123825"/>
            </a:xfrm>
            <a:custGeom>
              <a:avLst/>
              <a:gdLst>
                <a:gd name="T0" fmla="*/ 1465 w 1465"/>
                <a:gd name="T1" fmla="*/ 630 h 1259"/>
                <a:gd name="T2" fmla="*/ 1253 w 1465"/>
                <a:gd name="T3" fmla="*/ 1072 h 1259"/>
                <a:gd name="T4" fmla="*/ 733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7 w 1465"/>
                <a:gd name="T17" fmla="*/ 869 h 1259"/>
                <a:gd name="T18" fmla="*/ 733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3"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7" y="869"/>
                  </a:cubicBezTo>
                  <a:cubicBezTo>
                    <a:pt x="537" y="937"/>
                    <a:pt x="626" y="971"/>
                    <a:pt x="733" y="971"/>
                  </a:cubicBezTo>
                  <a:cubicBezTo>
                    <a:pt x="841" y="971"/>
                    <a:pt x="930"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3" name="Rectangle 7">
              <a:extLst>
                <a:ext uri="{FF2B5EF4-FFF2-40B4-BE49-F238E27FC236}">
                  <a16:creationId xmlns:a16="http://schemas.microsoft.com/office/drawing/2014/main" id="{88C1DB62-E1B9-4B15-94E5-B459B26A1243}"/>
                </a:ext>
              </a:extLst>
            </p:cNvPr>
            <p:cNvSpPr>
              <a:spLocks noChangeArrowheads="1"/>
            </p:cNvSpPr>
            <p:nvPr userDrawn="1"/>
          </p:nvSpPr>
          <p:spPr bwMode="auto">
            <a:xfrm>
              <a:off x="522288" y="6634163"/>
              <a:ext cx="34925" cy="1238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4" name="Freeform 8">
              <a:extLst>
                <a:ext uri="{FF2B5EF4-FFF2-40B4-BE49-F238E27FC236}">
                  <a16:creationId xmlns:a16="http://schemas.microsoft.com/office/drawing/2014/main" id="{04AF30CC-6AE5-4057-939E-7D9C91A7C82E}"/>
                </a:ext>
              </a:extLst>
            </p:cNvPr>
            <p:cNvSpPr>
              <a:spLocks/>
            </p:cNvSpPr>
            <p:nvPr userDrawn="1"/>
          </p:nvSpPr>
          <p:spPr bwMode="auto">
            <a:xfrm>
              <a:off x="566738" y="6634163"/>
              <a:ext cx="133350" cy="123825"/>
            </a:xfrm>
            <a:custGeom>
              <a:avLst/>
              <a:gdLst>
                <a:gd name="T0" fmla="*/ 84 w 84"/>
                <a:gd name="T1" fmla="*/ 78 h 78"/>
                <a:gd name="T2" fmla="*/ 0 w 84"/>
                <a:gd name="T3" fmla="*/ 78 h 78"/>
                <a:gd name="T4" fmla="*/ 0 w 84"/>
                <a:gd name="T5" fmla="*/ 0 h 78"/>
                <a:gd name="T6" fmla="*/ 22 w 84"/>
                <a:gd name="T7" fmla="*/ 0 h 78"/>
                <a:gd name="T8" fmla="*/ 22 w 84"/>
                <a:gd name="T9" fmla="*/ 60 h 78"/>
                <a:gd name="T10" fmla="*/ 84 w 84"/>
                <a:gd name="T11" fmla="*/ 60 h 78"/>
                <a:gd name="T12" fmla="*/ 84 w 8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84" h="78">
                  <a:moveTo>
                    <a:pt x="84" y="78"/>
                  </a:moveTo>
                  <a:lnTo>
                    <a:pt x="0" y="78"/>
                  </a:lnTo>
                  <a:lnTo>
                    <a:pt x="0" y="0"/>
                  </a:lnTo>
                  <a:lnTo>
                    <a:pt x="22" y="0"/>
                  </a:lnTo>
                  <a:lnTo>
                    <a:pt x="22" y="60"/>
                  </a:lnTo>
                  <a:lnTo>
                    <a:pt x="84" y="60"/>
                  </a:lnTo>
                  <a:lnTo>
                    <a:pt x="84"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9">
              <a:extLst>
                <a:ext uri="{FF2B5EF4-FFF2-40B4-BE49-F238E27FC236}">
                  <a16:creationId xmlns:a16="http://schemas.microsoft.com/office/drawing/2014/main" id="{C3D1BD59-267D-4223-9328-317048E797E1}"/>
                </a:ext>
              </a:extLst>
            </p:cNvPr>
            <p:cNvSpPr>
              <a:spLocks noEditPoints="1"/>
            </p:cNvSpPr>
            <p:nvPr userDrawn="1"/>
          </p:nvSpPr>
          <p:spPr bwMode="auto">
            <a:xfrm>
              <a:off x="709613" y="6634163"/>
              <a:ext cx="144463" cy="123825"/>
            </a:xfrm>
            <a:custGeom>
              <a:avLst/>
              <a:gdLst>
                <a:gd name="T0" fmla="*/ 1465 w 1465"/>
                <a:gd name="T1" fmla="*/ 630 h 1259"/>
                <a:gd name="T2" fmla="*/ 1234 w 1465"/>
                <a:gd name="T3" fmla="*/ 1075 h 1259"/>
                <a:gd name="T4" fmla="*/ 676 w 1465"/>
                <a:gd name="T5" fmla="*/ 1259 h 1259"/>
                <a:gd name="T6" fmla="*/ 0 w 1465"/>
                <a:gd name="T7" fmla="*/ 1259 h 1259"/>
                <a:gd name="T8" fmla="*/ 0 w 1465"/>
                <a:gd name="T9" fmla="*/ 0 h 1259"/>
                <a:gd name="T10" fmla="*/ 676 w 1465"/>
                <a:gd name="T11" fmla="*/ 0 h 1259"/>
                <a:gd name="T12" fmla="*/ 1234 w 1465"/>
                <a:gd name="T13" fmla="*/ 185 h 1259"/>
                <a:gd name="T14" fmla="*/ 1465 w 1465"/>
                <a:gd name="T15" fmla="*/ 630 h 1259"/>
                <a:gd name="T16" fmla="*/ 1104 w 1465"/>
                <a:gd name="T17" fmla="*/ 630 h 1259"/>
                <a:gd name="T18" fmla="*/ 979 w 1465"/>
                <a:gd name="T19" fmla="*/ 388 h 1259"/>
                <a:gd name="T20" fmla="*/ 676 w 1465"/>
                <a:gd name="T21" fmla="*/ 288 h 1259"/>
                <a:gd name="T22" fmla="*/ 361 w 1465"/>
                <a:gd name="T23" fmla="*/ 288 h 1259"/>
                <a:gd name="T24" fmla="*/ 361 w 1465"/>
                <a:gd name="T25" fmla="*/ 971 h 1259"/>
                <a:gd name="T26" fmla="*/ 676 w 1465"/>
                <a:gd name="T27" fmla="*/ 971 h 1259"/>
                <a:gd name="T28" fmla="*/ 979 w 1465"/>
                <a:gd name="T29" fmla="*/ 872 h 1259"/>
                <a:gd name="T30" fmla="*/ 1104 w 1465"/>
                <a:gd name="T31"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5" h="1259">
                  <a:moveTo>
                    <a:pt x="1465" y="630"/>
                  </a:moveTo>
                  <a:cubicBezTo>
                    <a:pt x="1465" y="804"/>
                    <a:pt x="1388" y="952"/>
                    <a:pt x="1234" y="1075"/>
                  </a:cubicBezTo>
                  <a:cubicBezTo>
                    <a:pt x="1080" y="1198"/>
                    <a:pt x="894" y="1259"/>
                    <a:pt x="676" y="1259"/>
                  </a:cubicBezTo>
                  <a:cubicBezTo>
                    <a:pt x="0" y="1259"/>
                    <a:pt x="0" y="1259"/>
                    <a:pt x="0" y="1259"/>
                  </a:cubicBezTo>
                  <a:cubicBezTo>
                    <a:pt x="0" y="0"/>
                    <a:pt x="0" y="0"/>
                    <a:pt x="0" y="0"/>
                  </a:cubicBezTo>
                  <a:cubicBezTo>
                    <a:pt x="676" y="0"/>
                    <a:pt x="676" y="0"/>
                    <a:pt x="676" y="0"/>
                  </a:cubicBezTo>
                  <a:cubicBezTo>
                    <a:pt x="894" y="0"/>
                    <a:pt x="1080" y="62"/>
                    <a:pt x="1234" y="185"/>
                  </a:cubicBezTo>
                  <a:cubicBezTo>
                    <a:pt x="1388" y="308"/>
                    <a:pt x="1465" y="456"/>
                    <a:pt x="1465" y="630"/>
                  </a:cubicBezTo>
                  <a:close/>
                  <a:moveTo>
                    <a:pt x="1104" y="630"/>
                  </a:moveTo>
                  <a:cubicBezTo>
                    <a:pt x="1104" y="535"/>
                    <a:pt x="1063" y="454"/>
                    <a:pt x="979" y="388"/>
                  </a:cubicBezTo>
                  <a:cubicBezTo>
                    <a:pt x="896" y="321"/>
                    <a:pt x="795" y="288"/>
                    <a:pt x="676" y="288"/>
                  </a:cubicBezTo>
                  <a:cubicBezTo>
                    <a:pt x="361" y="288"/>
                    <a:pt x="361" y="288"/>
                    <a:pt x="361" y="288"/>
                  </a:cubicBezTo>
                  <a:cubicBezTo>
                    <a:pt x="361" y="971"/>
                    <a:pt x="361" y="971"/>
                    <a:pt x="361" y="971"/>
                  </a:cubicBezTo>
                  <a:cubicBezTo>
                    <a:pt x="676" y="971"/>
                    <a:pt x="676" y="971"/>
                    <a:pt x="676" y="971"/>
                  </a:cubicBezTo>
                  <a:cubicBezTo>
                    <a:pt x="795" y="971"/>
                    <a:pt x="896" y="938"/>
                    <a:pt x="979" y="872"/>
                  </a:cubicBezTo>
                  <a:cubicBezTo>
                    <a:pt x="1063" y="805"/>
                    <a:pt x="1104" y="724"/>
                    <a:pt x="1104" y="6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6" name="Freeform 10">
              <a:extLst>
                <a:ext uri="{FF2B5EF4-FFF2-40B4-BE49-F238E27FC236}">
                  <a16:creationId xmlns:a16="http://schemas.microsoft.com/office/drawing/2014/main" id="{39C47DCB-F660-4ADC-92EB-3367688BE29A}"/>
                </a:ext>
              </a:extLst>
            </p:cNvPr>
            <p:cNvSpPr>
              <a:spLocks/>
            </p:cNvSpPr>
            <p:nvPr userDrawn="1"/>
          </p:nvSpPr>
          <p:spPr bwMode="auto">
            <a:xfrm>
              <a:off x="919163" y="6634163"/>
              <a:ext cx="144463" cy="123825"/>
            </a:xfrm>
            <a:custGeom>
              <a:avLst/>
              <a:gdLst>
                <a:gd name="T0" fmla="*/ 91 w 91"/>
                <a:gd name="T1" fmla="*/ 0 h 78"/>
                <a:gd name="T2" fmla="*/ 81 w 91"/>
                <a:gd name="T3" fmla="*/ 18 h 78"/>
                <a:gd name="T4" fmla="*/ 57 w 91"/>
                <a:gd name="T5" fmla="*/ 18 h 78"/>
                <a:gd name="T6" fmla="*/ 57 w 91"/>
                <a:gd name="T7" fmla="*/ 78 h 78"/>
                <a:gd name="T8" fmla="*/ 34 w 91"/>
                <a:gd name="T9" fmla="*/ 78 h 78"/>
                <a:gd name="T10" fmla="*/ 34 w 91"/>
                <a:gd name="T11" fmla="*/ 18 h 78"/>
                <a:gd name="T12" fmla="*/ 0 w 91"/>
                <a:gd name="T13" fmla="*/ 18 h 78"/>
                <a:gd name="T14" fmla="*/ 0 w 91"/>
                <a:gd name="T15" fmla="*/ 0 h 78"/>
                <a:gd name="T16" fmla="*/ 91 w 91"/>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8">
                  <a:moveTo>
                    <a:pt x="91" y="0"/>
                  </a:moveTo>
                  <a:lnTo>
                    <a:pt x="81" y="18"/>
                  </a:lnTo>
                  <a:lnTo>
                    <a:pt x="57" y="18"/>
                  </a:lnTo>
                  <a:lnTo>
                    <a:pt x="57" y="78"/>
                  </a:lnTo>
                  <a:lnTo>
                    <a:pt x="34" y="78"/>
                  </a:lnTo>
                  <a:lnTo>
                    <a:pt x="34" y="18"/>
                  </a:lnTo>
                  <a:lnTo>
                    <a:pt x="0" y="18"/>
                  </a:lnTo>
                  <a:lnTo>
                    <a:pt x="0" y="0"/>
                  </a:lnTo>
                  <a:lnTo>
                    <a:pt x="9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7" name="Freeform 11">
              <a:extLst>
                <a:ext uri="{FF2B5EF4-FFF2-40B4-BE49-F238E27FC236}">
                  <a16:creationId xmlns:a16="http://schemas.microsoft.com/office/drawing/2014/main" id="{0997B760-CE0B-4D10-8234-22ABB9A24541}"/>
                </a:ext>
              </a:extLst>
            </p:cNvPr>
            <p:cNvSpPr>
              <a:spLocks noEditPoints="1"/>
            </p:cNvSpPr>
            <p:nvPr userDrawn="1"/>
          </p:nvSpPr>
          <p:spPr bwMode="auto">
            <a:xfrm>
              <a:off x="1073151" y="6634163"/>
              <a:ext cx="144463" cy="123825"/>
            </a:xfrm>
            <a:custGeom>
              <a:avLst/>
              <a:gdLst>
                <a:gd name="T0" fmla="*/ 22 w 91"/>
                <a:gd name="T1" fmla="*/ 78 h 78"/>
                <a:gd name="T2" fmla="*/ 0 w 91"/>
                <a:gd name="T3" fmla="*/ 78 h 78"/>
                <a:gd name="T4" fmla="*/ 0 w 91"/>
                <a:gd name="T5" fmla="*/ 0 h 78"/>
                <a:gd name="T6" fmla="*/ 22 w 91"/>
                <a:gd name="T7" fmla="*/ 0 h 78"/>
                <a:gd name="T8" fmla="*/ 22 w 91"/>
                <a:gd name="T9" fmla="*/ 78 h 78"/>
                <a:gd name="T10" fmla="*/ 91 w 91"/>
                <a:gd name="T11" fmla="*/ 78 h 78"/>
                <a:gd name="T12" fmla="*/ 68 w 91"/>
                <a:gd name="T13" fmla="*/ 78 h 78"/>
                <a:gd name="T14" fmla="*/ 68 w 91"/>
                <a:gd name="T15" fmla="*/ 48 h 78"/>
                <a:gd name="T16" fmla="*/ 25 w 91"/>
                <a:gd name="T17" fmla="*/ 48 h 78"/>
                <a:gd name="T18" fmla="*/ 35 w 91"/>
                <a:gd name="T19" fmla="*/ 30 h 78"/>
                <a:gd name="T20" fmla="*/ 68 w 91"/>
                <a:gd name="T21" fmla="*/ 30 h 78"/>
                <a:gd name="T22" fmla="*/ 68 w 91"/>
                <a:gd name="T23" fmla="*/ 0 h 78"/>
                <a:gd name="T24" fmla="*/ 91 w 91"/>
                <a:gd name="T25" fmla="*/ 0 h 78"/>
                <a:gd name="T26" fmla="*/ 91 w 91"/>
                <a:gd name="T2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78">
                  <a:moveTo>
                    <a:pt x="22" y="78"/>
                  </a:moveTo>
                  <a:lnTo>
                    <a:pt x="0" y="78"/>
                  </a:lnTo>
                  <a:lnTo>
                    <a:pt x="0" y="0"/>
                  </a:lnTo>
                  <a:lnTo>
                    <a:pt x="22" y="0"/>
                  </a:lnTo>
                  <a:lnTo>
                    <a:pt x="22" y="78"/>
                  </a:lnTo>
                  <a:close/>
                  <a:moveTo>
                    <a:pt x="91" y="78"/>
                  </a:moveTo>
                  <a:lnTo>
                    <a:pt x="68" y="78"/>
                  </a:lnTo>
                  <a:lnTo>
                    <a:pt x="68" y="48"/>
                  </a:lnTo>
                  <a:lnTo>
                    <a:pt x="25" y="48"/>
                  </a:lnTo>
                  <a:lnTo>
                    <a:pt x="35" y="30"/>
                  </a:lnTo>
                  <a:lnTo>
                    <a:pt x="68" y="30"/>
                  </a:lnTo>
                  <a:lnTo>
                    <a:pt x="68" y="0"/>
                  </a:lnTo>
                  <a:lnTo>
                    <a:pt x="91" y="0"/>
                  </a:lnTo>
                  <a:lnTo>
                    <a:pt x="91"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12">
              <a:extLst>
                <a:ext uri="{FF2B5EF4-FFF2-40B4-BE49-F238E27FC236}">
                  <a16:creationId xmlns:a16="http://schemas.microsoft.com/office/drawing/2014/main" id="{C8E64FF6-B8A3-4B8A-BCFB-C5DE396E89FC}"/>
                </a:ext>
              </a:extLst>
            </p:cNvPr>
            <p:cNvSpPr>
              <a:spLocks/>
            </p:cNvSpPr>
            <p:nvPr userDrawn="1"/>
          </p:nvSpPr>
          <p:spPr bwMode="auto">
            <a:xfrm>
              <a:off x="1225551" y="6634163"/>
              <a:ext cx="134938" cy="123825"/>
            </a:xfrm>
            <a:custGeom>
              <a:avLst/>
              <a:gdLst>
                <a:gd name="T0" fmla="*/ 85 w 85"/>
                <a:gd name="T1" fmla="*/ 78 h 78"/>
                <a:gd name="T2" fmla="*/ 0 w 85"/>
                <a:gd name="T3" fmla="*/ 78 h 78"/>
                <a:gd name="T4" fmla="*/ 0 w 85"/>
                <a:gd name="T5" fmla="*/ 0 h 78"/>
                <a:gd name="T6" fmla="*/ 85 w 85"/>
                <a:gd name="T7" fmla="*/ 0 h 78"/>
                <a:gd name="T8" fmla="*/ 75 w 85"/>
                <a:gd name="T9" fmla="*/ 18 h 78"/>
                <a:gd name="T10" fmla="*/ 23 w 85"/>
                <a:gd name="T11" fmla="*/ 18 h 78"/>
                <a:gd name="T12" fmla="*/ 23 w 85"/>
                <a:gd name="T13" fmla="*/ 30 h 78"/>
                <a:gd name="T14" fmla="*/ 71 w 85"/>
                <a:gd name="T15" fmla="*/ 30 h 78"/>
                <a:gd name="T16" fmla="*/ 71 w 85"/>
                <a:gd name="T17" fmla="*/ 48 h 78"/>
                <a:gd name="T18" fmla="*/ 23 w 85"/>
                <a:gd name="T19" fmla="*/ 48 h 78"/>
                <a:gd name="T20" fmla="*/ 23 w 85"/>
                <a:gd name="T21" fmla="*/ 60 h 78"/>
                <a:gd name="T22" fmla="*/ 85 w 85"/>
                <a:gd name="T23" fmla="*/ 60 h 78"/>
                <a:gd name="T24" fmla="*/ 85 w 85"/>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8">
                  <a:moveTo>
                    <a:pt x="85" y="78"/>
                  </a:moveTo>
                  <a:lnTo>
                    <a:pt x="0" y="78"/>
                  </a:lnTo>
                  <a:lnTo>
                    <a:pt x="0" y="0"/>
                  </a:lnTo>
                  <a:lnTo>
                    <a:pt x="85" y="0"/>
                  </a:lnTo>
                  <a:lnTo>
                    <a:pt x="75" y="18"/>
                  </a:lnTo>
                  <a:lnTo>
                    <a:pt x="23" y="18"/>
                  </a:lnTo>
                  <a:lnTo>
                    <a:pt x="23" y="30"/>
                  </a:lnTo>
                  <a:lnTo>
                    <a:pt x="71" y="30"/>
                  </a:lnTo>
                  <a:lnTo>
                    <a:pt x="71" y="48"/>
                  </a:lnTo>
                  <a:lnTo>
                    <a:pt x="23" y="48"/>
                  </a:lnTo>
                  <a:lnTo>
                    <a:pt x="23" y="60"/>
                  </a:lnTo>
                  <a:lnTo>
                    <a:pt x="85" y="60"/>
                  </a:lnTo>
                  <a:lnTo>
                    <a:pt x="85"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9" name="Freeform 13">
              <a:extLst>
                <a:ext uri="{FF2B5EF4-FFF2-40B4-BE49-F238E27FC236}">
                  <a16:creationId xmlns:a16="http://schemas.microsoft.com/office/drawing/2014/main" id="{534C2D2F-58AC-4485-ABB3-81575CE96A71}"/>
                </a:ext>
              </a:extLst>
            </p:cNvPr>
            <p:cNvSpPr>
              <a:spLocks/>
            </p:cNvSpPr>
            <p:nvPr userDrawn="1"/>
          </p:nvSpPr>
          <p:spPr bwMode="auto">
            <a:xfrm>
              <a:off x="1423988" y="6634163"/>
              <a:ext cx="134938" cy="123825"/>
            </a:xfrm>
            <a:custGeom>
              <a:avLst/>
              <a:gdLst>
                <a:gd name="T0" fmla="*/ 85 w 85"/>
                <a:gd name="T1" fmla="*/ 0 h 78"/>
                <a:gd name="T2" fmla="*/ 75 w 85"/>
                <a:gd name="T3" fmla="*/ 18 h 78"/>
                <a:gd name="T4" fmla="*/ 23 w 85"/>
                <a:gd name="T5" fmla="*/ 18 h 78"/>
                <a:gd name="T6" fmla="*/ 23 w 85"/>
                <a:gd name="T7" fmla="*/ 30 h 78"/>
                <a:gd name="T8" fmla="*/ 71 w 85"/>
                <a:gd name="T9" fmla="*/ 30 h 78"/>
                <a:gd name="T10" fmla="*/ 71 w 85"/>
                <a:gd name="T11" fmla="*/ 48 h 78"/>
                <a:gd name="T12" fmla="*/ 23 w 85"/>
                <a:gd name="T13" fmla="*/ 48 h 78"/>
                <a:gd name="T14" fmla="*/ 23 w 85"/>
                <a:gd name="T15" fmla="*/ 78 h 78"/>
                <a:gd name="T16" fmla="*/ 0 w 85"/>
                <a:gd name="T17" fmla="*/ 78 h 78"/>
                <a:gd name="T18" fmla="*/ 0 w 85"/>
                <a:gd name="T19" fmla="*/ 0 h 78"/>
                <a:gd name="T20" fmla="*/ 85 w 85"/>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78">
                  <a:moveTo>
                    <a:pt x="85" y="0"/>
                  </a:moveTo>
                  <a:lnTo>
                    <a:pt x="75" y="18"/>
                  </a:lnTo>
                  <a:lnTo>
                    <a:pt x="23" y="18"/>
                  </a:lnTo>
                  <a:lnTo>
                    <a:pt x="23" y="30"/>
                  </a:lnTo>
                  <a:lnTo>
                    <a:pt x="71" y="30"/>
                  </a:lnTo>
                  <a:lnTo>
                    <a:pt x="71" y="48"/>
                  </a:lnTo>
                  <a:lnTo>
                    <a:pt x="23" y="48"/>
                  </a:lnTo>
                  <a:lnTo>
                    <a:pt x="23" y="78"/>
                  </a:lnTo>
                  <a:lnTo>
                    <a:pt x="0" y="78"/>
                  </a:lnTo>
                  <a:lnTo>
                    <a:pt x="0" y="0"/>
                  </a:lnTo>
                  <a:lnTo>
                    <a:pt x="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4">
              <a:extLst>
                <a:ext uri="{FF2B5EF4-FFF2-40B4-BE49-F238E27FC236}">
                  <a16:creationId xmlns:a16="http://schemas.microsoft.com/office/drawing/2014/main" id="{309124C3-2863-40A1-8C86-8D3290860A5F}"/>
                </a:ext>
              </a:extLst>
            </p:cNvPr>
            <p:cNvSpPr>
              <a:spLocks/>
            </p:cNvSpPr>
            <p:nvPr userDrawn="1"/>
          </p:nvSpPr>
          <p:spPr bwMode="auto">
            <a:xfrm>
              <a:off x="1566863" y="6634163"/>
              <a:ext cx="146050" cy="123825"/>
            </a:xfrm>
            <a:custGeom>
              <a:avLst/>
              <a:gdLst>
                <a:gd name="T0" fmla="*/ 1465 w 1465"/>
                <a:gd name="T1" fmla="*/ 630 h 1259"/>
                <a:gd name="T2" fmla="*/ 1253 w 1465"/>
                <a:gd name="T3" fmla="*/ 1072 h 1259"/>
                <a:gd name="T4" fmla="*/ 732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6 w 1465"/>
                <a:gd name="T17" fmla="*/ 869 h 1259"/>
                <a:gd name="T18" fmla="*/ 732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2"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6" y="869"/>
                  </a:cubicBezTo>
                  <a:cubicBezTo>
                    <a:pt x="537" y="937"/>
                    <a:pt x="626" y="971"/>
                    <a:pt x="732" y="971"/>
                  </a:cubicBezTo>
                  <a:cubicBezTo>
                    <a:pt x="840" y="971"/>
                    <a:pt x="929"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5">
              <a:extLst>
                <a:ext uri="{FF2B5EF4-FFF2-40B4-BE49-F238E27FC236}">
                  <a16:creationId xmlns:a16="http://schemas.microsoft.com/office/drawing/2014/main" id="{9DDC1693-5697-4FEA-84E2-A27CBF06AE51}"/>
                </a:ext>
              </a:extLst>
            </p:cNvPr>
            <p:cNvSpPr>
              <a:spLocks/>
            </p:cNvSpPr>
            <p:nvPr userDrawn="1"/>
          </p:nvSpPr>
          <p:spPr bwMode="auto">
            <a:xfrm>
              <a:off x="1720851" y="6634163"/>
              <a:ext cx="144463" cy="123825"/>
            </a:xfrm>
            <a:custGeom>
              <a:avLst/>
              <a:gdLst>
                <a:gd name="T0" fmla="*/ 91 w 91"/>
                <a:gd name="T1" fmla="*/ 0 h 78"/>
                <a:gd name="T2" fmla="*/ 82 w 91"/>
                <a:gd name="T3" fmla="*/ 18 h 78"/>
                <a:gd name="T4" fmla="*/ 57 w 91"/>
                <a:gd name="T5" fmla="*/ 18 h 78"/>
                <a:gd name="T6" fmla="*/ 57 w 91"/>
                <a:gd name="T7" fmla="*/ 78 h 78"/>
                <a:gd name="T8" fmla="*/ 35 w 91"/>
                <a:gd name="T9" fmla="*/ 78 h 78"/>
                <a:gd name="T10" fmla="*/ 35 w 91"/>
                <a:gd name="T11" fmla="*/ 18 h 78"/>
                <a:gd name="T12" fmla="*/ 0 w 91"/>
                <a:gd name="T13" fmla="*/ 18 h 78"/>
                <a:gd name="T14" fmla="*/ 0 w 91"/>
                <a:gd name="T15" fmla="*/ 0 h 78"/>
                <a:gd name="T16" fmla="*/ 91 w 91"/>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8">
                  <a:moveTo>
                    <a:pt x="91" y="0"/>
                  </a:moveTo>
                  <a:lnTo>
                    <a:pt x="82" y="18"/>
                  </a:lnTo>
                  <a:lnTo>
                    <a:pt x="57" y="18"/>
                  </a:lnTo>
                  <a:lnTo>
                    <a:pt x="57" y="78"/>
                  </a:lnTo>
                  <a:lnTo>
                    <a:pt x="35" y="78"/>
                  </a:lnTo>
                  <a:lnTo>
                    <a:pt x="35" y="18"/>
                  </a:lnTo>
                  <a:lnTo>
                    <a:pt x="0" y="18"/>
                  </a:lnTo>
                  <a:lnTo>
                    <a:pt x="0" y="0"/>
                  </a:lnTo>
                  <a:lnTo>
                    <a:pt x="91"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6">
              <a:extLst>
                <a:ext uri="{FF2B5EF4-FFF2-40B4-BE49-F238E27FC236}">
                  <a16:creationId xmlns:a16="http://schemas.microsoft.com/office/drawing/2014/main" id="{851CBC5F-8632-484B-8978-8C5571AE5AC4}"/>
                </a:ext>
              </a:extLst>
            </p:cNvPr>
            <p:cNvSpPr>
              <a:spLocks/>
            </p:cNvSpPr>
            <p:nvPr userDrawn="1"/>
          </p:nvSpPr>
          <p:spPr bwMode="auto">
            <a:xfrm>
              <a:off x="1874838" y="6634163"/>
              <a:ext cx="144463" cy="123825"/>
            </a:xfrm>
            <a:custGeom>
              <a:avLst/>
              <a:gdLst>
                <a:gd name="T0" fmla="*/ 1465 w 1465"/>
                <a:gd name="T1" fmla="*/ 630 h 1259"/>
                <a:gd name="T2" fmla="*/ 1253 w 1465"/>
                <a:gd name="T3" fmla="*/ 1072 h 1259"/>
                <a:gd name="T4" fmla="*/ 732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6 w 1465"/>
                <a:gd name="T17" fmla="*/ 869 h 1259"/>
                <a:gd name="T18" fmla="*/ 732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2"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6" y="869"/>
                  </a:cubicBezTo>
                  <a:cubicBezTo>
                    <a:pt x="537" y="937"/>
                    <a:pt x="626" y="971"/>
                    <a:pt x="732" y="971"/>
                  </a:cubicBezTo>
                  <a:cubicBezTo>
                    <a:pt x="840" y="971"/>
                    <a:pt x="929"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7">
              <a:extLst>
                <a:ext uri="{FF2B5EF4-FFF2-40B4-BE49-F238E27FC236}">
                  <a16:creationId xmlns:a16="http://schemas.microsoft.com/office/drawing/2014/main" id="{36662F3F-DA9D-40BB-B636-F6F9B6BC14EF}"/>
                </a:ext>
              </a:extLst>
            </p:cNvPr>
            <p:cNvSpPr>
              <a:spLocks/>
            </p:cNvSpPr>
            <p:nvPr userDrawn="1"/>
          </p:nvSpPr>
          <p:spPr bwMode="auto">
            <a:xfrm>
              <a:off x="2028826" y="6634163"/>
              <a:ext cx="144463" cy="123825"/>
            </a:xfrm>
            <a:custGeom>
              <a:avLst/>
              <a:gdLst>
                <a:gd name="T0" fmla="*/ 1466 w 1466"/>
                <a:gd name="T1" fmla="*/ 1259 h 1259"/>
                <a:gd name="T2" fmla="*/ 964 w 1466"/>
                <a:gd name="T3" fmla="*/ 1259 h 1259"/>
                <a:gd name="T4" fmla="*/ 405 w 1466"/>
                <a:gd name="T5" fmla="*/ 774 h 1259"/>
                <a:gd name="T6" fmla="*/ 563 w 1466"/>
                <a:gd name="T7" fmla="*/ 486 h 1259"/>
                <a:gd name="T8" fmla="*/ 980 w 1466"/>
                <a:gd name="T9" fmla="*/ 486 h 1259"/>
                <a:gd name="T10" fmla="*/ 1068 w 1466"/>
                <a:gd name="T11" fmla="*/ 457 h 1259"/>
                <a:gd name="T12" fmla="*/ 1104 w 1466"/>
                <a:gd name="T13" fmla="*/ 387 h 1259"/>
                <a:gd name="T14" fmla="*/ 1068 w 1466"/>
                <a:gd name="T15" fmla="*/ 317 h 1259"/>
                <a:gd name="T16" fmla="*/ 980 w 1466"/>
                <a:gd name="T17" fmla="*/ 288 h 1259"/>
                <a:gd name="T18" fmla="*/ 360 w 1466"/>
                <a:gd name="T19" fmla="*/ 288 h 1259"/>
                <a:gd name="T20" fmla="*/ 360 w 1466"/>
                <a:gd name="T21" fmla="*/ 1259 h 1259"/>
                <a:gd name="T22" fmla="*/ 0 w 1466"/>
                <a:gd name="T23" fmla="*/ 1259 h 1259"/>
                <a:gd name="T24" fmla="*/ 0 w 1466"/>
                <a:gd name="T25" fmla="*/ 0 h 1259"/>
                <a:gd name="T26" fmla="*/ 980 w 1466"/>
                <a:gd name="T27" fmla="*/ 0 h 1259"/>
                <a:gd name="T28" fmla="*/ 1322 w 1466"/>
                <a:gd name="T29" fmla="*/ 114 h 1259"/>
                <a:gd name="T30" fmla="*/ 1464 w 1466"/>
                <a:gd name="T31" fmla="*/ 387 h 1259"/>
                <a:gd name="T32" fmla="*/ 1322 w 1466"/>
                <a:gd name="T33" fmla="*/ 660 h 1259"/>
                <a:gd name="T34" fmla="*/ 981 w 1466"/>
                <a:gd name="T35" fmla="*/ 774 h 1259"/>
                <a:gd name="T36" fmla="*/ 900 w 1466"/>
                <a:gd name="T37" fmla="*/ 773 h 1259"/>
                <a:gd name="T38" fmla="*/ 1466 w 1466"/>
                <a:gd name="T39"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6" h="1259">
                  <a:moveTo>
                    <a:pt x="1466" y="1259"/>
                  </a:moveTo>
                  <a:cubicBezTo>
                    <a:pt x="964" y="1259"/>
                    <a:pt x="964" y="1259"/>
                    <a:pt x="964" y="1259"/>
                  </a:cubicBezTo>
                  <a:cubicBezTo>
                    <a:pt x="405" y="774"/>
                    <a:pt x="405" y="774"/>
                    <a:pt x="405" y="774"/>
                  </a:cubicBezTo>
                  <a:cubicBezTo>
                    <a:pt x="563" y="486"/>
                    <a:pt x="563" y="486"/>
                    <a:pt x="563" y="486"/>
                  </a:cubicBezTo>
                  <a:cubicBezTo>
                    <a:pt x="980" y="486"/>
                    <a:pt x="980" y="486"/>
                    <a:pt x="980" y="486"/>
                  </a:cubicBezTo>
                  <a:cubicBezTo>
                    <a:pt x="1014" y="486"/>
                    <a:pt x="1043" y="476"/>
                    <a:pt x="1068" y="457"/>
                  </a:cubicBezTo>
                  <a:cubicBezTo>
                    <a:pt x="1092" y="438"/>
                    <a:pt x="1104" y="415"/>
                    <a:pt x="1104" y="387"/>
                  </a:cubicBezTo>
                  <a:cubicBezTo>
                    <a:pt x="1104" y="359"/>
                    <a:pt x="1092" y="336"/>
                    <a:pt x="1068" y="317"/>
                  </a:cubicBezTo>
                  <a:cubicBezTo>
                    <a:pt x="1043" y="298"/>
                    <a:pt x="1014" y="288"/>
                    <a:pt x="980" y="288"/>
                  </a:cubicBezTo>
                  <a:cubicBezTo>
                    <a:pt x="360" y="288"/>
                    <a:pt x="360" y="288"/>
                    <a:pt x="360" y="288"/>
                  </a:cubicBezTo>
                  <a:cubicBezTo>
                    <a:pt x="360" y="1259"/>
                    <a:pt x="360" y="1259"/>
                    <a:pt x="360" y="1259"/>
                  </a:cubicBezTo>
                  <a:cubicBezTo>
                    <a:pt x="0" y="1259"/>
                    <a:pt x="0" y="1259"/>
                    <a:pt x="0" y="1259"/>
                  </a:cubicBezTo>
                  <a:cubicBezTo>
                    <a:pt x="0" y="0"/>
                    <a:pt x="0" y="0"/>
                    <a:pt x="0" y="0"/>
                  </a:cubicBezTo>
                  <a:cubicBezTo>
                    <a:pt x="980" y="0"/>
                    <a:pt x="980" y="0"/>
                    <a:pt x="980" y="0"/>
                  </a:cubicBezTo>
                  <a:cubicBezTo>
                    <a:pt x="1113" y="0"/>
                    <a:pt x="1228" y="38"/>
                    <a:pt x="1322" y="114"/>
                  </a:cubicBezTo>
                  <a:cubicBezTo>
                    <a:pt x="1417" y="189"/>
                    <a:pt x="1464" y="280"/>
                    <a:pt x="1464" y="387"/>
                  </a:cubicBezTo>
                  <a:cubicBezTo>
                    <a:pt x="1464" y="494"/>
                    <a:pt x="1417" y="585"/>
                    <a:pt x="1322" y="660"/>
                  </a:cubicBezTo>
                  <a:cubicBezTo>
                    <a:pt x="1228" y="736"/>
                    <a:pt x="1114" y="774"/>
                    <a:pt x="981" y="774"/>
                  </a:cubicBezTo>
                  <a:cubicBezTo>
                    <a:pt x="900" y="773"/>
                    <a:pt x="900" y="773"/>
                    <a:pt x="900" y="773"/>
                  </a:cubicBezTo>
                  <a:lnTo>
                    <a:pt x="1466" y="12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8">
              <a:extLst>
                <a:ext uri="{FF2B5EF4-FFF2-40B4-BE49-F238E27FC236}">
                  <a16:creationId xmlns:a16="http://schemas.microsoft.com/office/drawing/2014/main" id="{D0A4978A-AD2D-478E-B77E-EA37180AF69A}"/>
                </a:ext>
              </a:extLst>
            </p:cNvPr>
            <p:cNvSpPr>
              <a:spLocks/>
            </p:cNvSpPr>
            <p:nvPr userDrawn="1"/>
          </p:nvSpPr>
          <p:spPr bwMode="auto">
            <a:xfrm>
              <a:off x="2182813" y="6634163"/>
              <a:ext cx="133350" cy="123825"/>
            </a:xfrm>
            <a:custGeom>
              <a:avLst/>
              <a:gdLst>
                <a:gd name="T0" fmla="*/ 84 w 84"/>
                <a:gd name="T1" fmla="*/ 78 h 78"/>
                <a:gd name="T2" fmla="*/ 0 w 84"/>
                <a:gd name="T3" fmla="*/ 78 h 78"/>
                <a:gd name="T4" fmla="*/ 0 w 84"/>
                <a:gd name="T5" fmla="*/ 0 h 78"/>
                <a:gd name="T6" fmla="*/ 84 w 84"/>
                <a:gd name="T7" fmla="*/ 0 h 78"/>
                <a:gd name="T8" fmla="*/ 74 w 84"/>
                <a:gd name="T9" fmla="*/ 18 h 78"/>
                <a:gd name="T10" fmla="*/ 22 w 84"/>
                <a:gd name="T11" fmla="*/ 18 h 78"/>
                <a:gd name="T12" fmla="*/ 22 w 84"/>
                <a:gd name="T13" fmla="*/ 30 h 78"/>
                <a:gd name="T14" fmla="*/ 70 w 84"/>
                <a:gd name="T15" fmla="*/ 30 h 78"/>
                <a:gd name="T16" fmla="*/ 70 w 84"/>
                <a:gd name="T17" fmla="*/ 48 h 78"/>
                <a:gd name="T18" fmla="*/ 22 w 84"/>
                <a:gd name="T19" fmla="*/ 48 h 78"/>
                <a:gd name="T20" fmla="*/ 22 w 84"/>
                <a:gd name="T21" fmla="*/ 60 h 78"/>
                <a:gd name="T22" fmla="*/ 84 w 84"/>
                <a:gd name="T23" fmla="*/ 60 h 78"/>
                <a:gd name="T24" fmla="*/ 84 w 8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8">
                  <a:moveTo>
                    <a:pt x="84" y="78"/>
                  </a:moveTo>
                  <a:lnTo>
                    <a:pt x="0" y="78"/>
                  </a:lnTo>
                  <a:lnTo>
                    <a:pt x="0" y="0"/>
                  </a:lnTo>
                  <a:lnTo>
                    <a:pt x="84" y="0"/>
                  </a:lnTo>
                  <a:lnTo>
                    <a:pt x="74" y="18"/>
                  </a:lnTo>
                  <a:lnTo>
                    <a:pt x="22" y="18"/>
                  </a:lnTo>
                  <a:lnTo>
                    <a:pt x="22" y="30"/>
                  </a:lnTo>
                  <a:lnTo>
                    <a:pt x="70" y="30"/>
                  </a:lnTo>
                  <a:lnTo>
                    <a:pt x="70" y="48"/>
                  </a:lnTo>
                  <a:lnTo>
                    <a:pt x="22" y="48"/>
                  </a:lnTo>
                  <a:lnTo>
                    <a:pt x="22" y="60"/>
                  </a:lnTo>
                  <a:lnTo>
                    <a:pt x="84" y="60"/>
                  </a:lnTo>
                  <a:lnTo>
                    <a:pt x="84" y="7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08098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_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E2DE01-A3C7-4294-ADBB-07F4DC245E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7" name="Rechte verbindingslijn 6">
            <a:extLst>
              <a:ext uri="{FF2B5EF4-FFF2-40B4-BE49-F238E27FC236}">
                <a16:creationId xmlns:a16="http://schemas.microsoft.com/office/drawing/2014/main" id="{6623F586-B220-4F44-AA59-101711D7991F}"/>
              </a:ext>
            </a:extLst>
          </p:cNvPr>
          <p:cNvCxnSpPr>
            <a:cxnSpLocks/>
          </p:cNvCxnSpPr>
          <p:nvPr userDrawn="1"/>
        </p:nvCxnSpPr>
        <p:spPr>
          <a:xfrm flipH="1">
            <a:off x="325169" y="4814139"/>
            <a:ext cx="5949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B2CE4A-743F-47DB-9E7E-A5E6E4205E15}"/>
              </a:ext>
            </a:extLst>
          </p:cNvPr>
          <p:cNvSpPr>
            <a:spLocks noGrp="1"/>
          </p:cNvSpPr>
          <p:nvPr>
            <p:ph type="title" hasCustomPrompt="1"/>
          </p:nvPr>
        </p:nvSpPr>
        <p:spPr>
          <a:xfrm>
            <a:off x="323197" y="2677527"/>
            <a:ext cx="8662053" cy="2045516"/>
          </a:xfrm>
        </p:spPr>
        <p:txBody>
          <a:bodyPr lIns="0" tIns="0" rIns="0" bIns="0" anchor="b" anchorCtr="0">
            <a:normAutofit/>
          </a:bodyPr>
          <a:lstStyle>
            <a:lvl1pPr>
              <a:defRPr sz="9600" b="1" kern="1200" cap="all" spc="-100" baseline="0">
                <a:solidFill>
                  <a:schemeClr val="bg1"/>
                </a:solidFill>
              </a:defRPr>
            </a:lvl1pPr>
          </a:lstStyle>
          <a:p>
            <a:r>
              <a:rPr lang="en-US" dirty="0"/>
              <a:t>CHAPTER</a:t>
            </a:r>
            <a:endParaRPr lang="nl-BE" dirty="0"/>
          </a:p>
        </p:txBody>
      </p:sp>
    </p:spTree>
    <p:extLst>
      <p:ext uri="{BB962C8B-B14F-4D97-AF65-F5344CB8AC3E}">
        <p14:creationId xmlns:p14="http://schemas.microsoft.com/office/powerpoint/2010/main" val="289110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31EAB-3E9D-479D-93F6-EF0364205A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992" r="16536"/>
          <a:stretch/>
        </p:blipFill>
        <p:spPr>
          <a:xfrm>
            <a:off x="0" y="0"/>
            <a:ext cx="1872000" cy="5143500"/>
          </a:xfrm>
          <a:prstGeom prst="rect">
            <a:avLst/>
          </a:prstGeom>
        </p:spPr>
      </p:pic>
      <p:cxnSp>
        <p:nvCxnSpPr>
          <p:cNvPr id="8" name="Rechte verbindingslijn 6">
            <a:extLst>
              <a:ext uri="{FF2B5EF4-FFF2-40B4-BE49-F238E27FC236}">
                <a16:creationId xmlns:a16="http://schemas.microsoft.com/office/drawing/2014/main" id="{38C46E66-1BA2-484C-B1AC-0AA8F219F472}"/>
              </a:ext>
            </a:extLst>
          </p:cNvPr>
          <p:cNvCxnSpPr>
            <a:cxnSpLocks/>
          </p:cNvCxnSpPr>
          <p:nvPr userDrawn="1"/>
        </p:nvCxnSpPr>
        <p:spPr>
          <a:xfrm flipH="1">
            <a:off x="325169" y="4814139"/>
            <a:ext cx="5949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019669" y="162412"/>
            <a:ext cx="6786979" cy="539569"/>
          </a:xfrm>
        </p:spPr>
        <p:txBody>
          <a:bodyPr anchor="t" anchorCtr="0"/>
          <a:lstStyle>
            <a:lvl1pPr>
              <a:defRPr b="1">
                <a:solidFill>
                  <a:schemeClr val="tx1">
                    <a:lumMod val="75000"/>
                    <a:lumOff val="25000"/>
                  </a:schemeClr>
                </a:solidFill>
              </a:defRPr>
            </a:lvl1pPr>
          </a:lstStyle>
          <a:p>
            <a:r>
              <a:rPr lang="nl-NL" dirty="0"/>
              <a:t>Slide Title</a:t>
            </a:r>
            <a:endParaRPr lang="en-US" dirty="0"/>
          </a:p>
        </p:txBody>
      </p:sp>
      <p:sp>
        <p:nvSpPr>
          <p:cNvPr id="3" name="Content Placeholder 2"/>
          <p:cNvSpPr>
            <a:spLocks noGrp="1"/>
          </p:cNvSpPr>
          <p:nvPr>
            <p:ph idx="1" hasCustomPrompt="1"/>
          </p:nvPr>
        </p:nvSpPr>
        <p:spPr>
          <a:xfrm>
            <a:off x="2019669" y="959667"/>
            <a:ext cx="6786979" cy="4034022"/>
          </a:xfrm>
        </p:spPr>
        <p:txBody>
          <a:bodyPr/>
          <a:lstStyle>
            <a:lvl1pPr>
              <a:buClr>
                <a:schemeClr val="accent1"/>
              </a:buClr>
              <a:defRPr/>
            </a:lvl1pPr>
            <a:lvl2pPr>
              <a:defRPr/>
            </a:lvl2pPr>
            <a:lvl3pPr>
              <a:buClr>
                <a:schemeClr val="accent1"/>
              </a:buClr>
              <a:defRPr/>
            </a:lvl3pPr>
            <a:lvl4pPr>
              <a:defRPr/>
            </a:lvl4pPr>
            <a:lvl5pPr>
              <a:buClr>
                <a:schemeClr val="accent1"/>
              </a:buCl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Content Placeholder 2">
            <a:extLst>
              <a:ext uri="{FF2B5EF4-FFF2-40B4-BE49-F238E27FC236}">
                <a16:creationId xmlns:a16="http://schemas.microsoft.com/office/drawing/2014/main" id="{159BCEC8-F701-46CA-A9C7-4EF89FFD9EE2}"/>
              </a:ext>
            </a:extLst>
          </p:cNvPr>
          <p:cNvSpPr>
            <a:spLocks noGrp="1"/>
          </p:cNvSpPr>
          <p:nvPr>
            <p:ph idx="10" hasCustomPrompt="1"/>
          </p:nvPr>
        </p:nvSpPr>
        <p:spPr>
          <a:xfrm>
            <a:off x="325169" y="4476144"/>
            <a:ext cx="1546831" cy="235159"/>
          </a:xfrm>
        </p:spPr>
        <p:txBody>
          <a:bodyPr lIns="0" tIns="0" rIns="0" bIns="0" anchor="b" anchorCtr="0">
            <a:normAutofit/>
          </a:bodyPr>
          <a:lstStyle>
            <a:lvl1pPr marL="0" indent="0" algn="l">
              <a:buClr>
                <a:schemeClr val="accent1"/>
              </a:buClr>
              <a:buNone/>
              <a:defRPr sz="2000" b="1">
                <a:solidFill>
                  <a:schemeClr val="bg1"/>
                </a:solidFill>
              </a:defRPr>
            </a:lvl1pPr>
            <a:lvl2pPr marL="342900" indent="0" algn="l">
              <a:buNone/>
              <a:defRPr>
                <a:solidFill>
                  <a:schemeClr val="bg1"/>
                </a:solidFill>
              </a:defRPr>
            </a:lvl2pPr>
            <a:lvl3pPr marL="685800" indent="0" algn="l">
              <a:buClr>
                <a:schemeClr val="accent1"/>
              </a:buClr>
              <a:buNone/>
              <a:defRPr>
                <a:solidFill>
                  <a:schemeClr val="bg1"/>
                </a:solidFill>
              </a:defRPr>
            </a:lvl3pPr>
            <a:lvl4pPr marL="1028700" indent="0" algn="l">
              <a:buNone/>
              <a:defRPr>
                <a:solidFill>
                  <a:schemeClr val="bg1"/>
                </a:solidFill>
              </a:defRPr>
            </a:lvl4pPr>
            <a:lvl5pPr marL="1371600" indent="0" algn="l">
              <a:buClr>
                <a:schemeClr val="accent1"/>
              </a:buClr>
              <a:buNone/>
              <a:defRPr>
                <a:solidFill>
                  <a:schemeClr val="bg1"/>
                </a:solidFill>
              </a:defRPr>
            </a:lvl5pPr>
          </a:lstStyle>
          <a:p>
            <a:pPr lvl="0"/>
            <a:r>
              <a:rPr lang="nl-NL" dirty="0"/>
              <a:t>CHAPTER</a:t>
            </a:r>
            <a:endParaRPr lang="en-US" dirty="0"/>
          </a:p>
        </p:txBody>
      </p:sp>
    </p:spTree>
    <p:extLst>
      <p:ext uri="{BB962C8B-B14F-4D97-AF65-F5344CB8AC3E}">
        <p14:creationId xmlns:p14="http://schemas.microsoft.com/office/powerpoint/2010/main" val="21684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 fill="hold"/>
                                        <p:tgtEl>
                                          <p:spTgt spid="8"/>
                                        </p:tgtEl>
                                        <p:attrNameLst>
                                          <p:attrName>ppt_x</p:attrName>
                                        </p:attrNameLst>
                                      </p:cBhvr>
                                      <p:tavLst>
                                        <p:tav tm="0">
                                          <p:val>
                                            <p:strVal val="0-#ppt_w/2"/>
                                          </p:val>
                                        </p:tav>
                                        <p:tav tm="100000">
                                          <p:val>
                                            <p:strVal val="#ppt_x"/>
                                          </p:val>
                                        </p:tav>
                                      </p:tavLst>
                                    </p:anim>
                                    <p:anim calcmode="lin" valueType="num">
                                      <p:cBhvr additive="base">
                                        <p:cTn id="8" dur="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31EAB-3E9D-479D-93F6-EF0364205A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992" r="16536"/>
          <a:stretch/>
        </p:blipFill>
        <p:spPr>
          <a:xfrm>
            <a:off x="0" y="0"/>
            <a:ext cx="1872000" cy="5143500"/>
          </a:xfrm>
          <a:prstGeom prst="rect">
            <a:avLst/>
          </a:prstGeom>
        </p:spPr>
      </p:pic>
      <p:sp>
        <p:nvSpPr>
          <p:cNvPr id="2" name="Title 1"/>
          <p:cNvSpPr>
            <a:spLocks noGrp="1"/>
          </p:cNvSpPr>
          <p:nvPr>
            <p:ph type="title" hasCustomPrompt="1"/>
          </p:nvPr>
        </p:nvSpPr>
        <p:spPr>
          <a:xfrm>
            <a:off x="2019669" y="162412"/>
            <a:ext cx="6786979" cy="539569"/>
          </a:xfrm>
        </p:spPr>
        <p:txBody>
          <a:bodyPr anchor="t" anchorCtr="0"/>
          <a:lstStyle>
            <a:lvl1pPr>
              <a:defRPr b="1">
                <a:solidFill>
                  <a:schemeClr val="tx1">
                    <a:lumMod val="75000"/>
                    <a:lumOff val="25000"/>
                  </a:schemeClr>
                </a:solidFill>
              </a:defRPr>
            </a:lvl1pPr>
          </a:lstStyle>
          <a:p>
            <a:r>
              <a:rPr lang="nl-NL" dirty="0"/>
              <a:t>Slide Title</a:t>
            </a:r>
            <a:endParaRPr lang="en-US" dirty="0"/>
          </a:p>
        </p:txBody>
      </p:sp>
      <p:sp>
        <p:nvSpPr>
          <p:cNvPr id="3" name="Content Placeholder 2"/>
          <p:cNvSpPr>
            <a:spLocks noGrp="1"/>
          </p:cNvSpPr>
          <p:nvPr>
            <p:ph idx="1"/>
          </p:nvPr>
        </p:nvSpPr>
        <p:spPr>
          <a:xfrm>
            <a:off x="2019670" y="959667"/>
            <a:ext cx="3283287" cy="4034022"/>
          </a:xfrm>
        </p:spPr>
        <p:txBody>
          <a:bodyPr/>
          <a:lstStyle>
            <a:lvl1pPr>
              <a:buClr>
                <a:schemeClr val="accent1"/>
              </a:buClr>
              <a:defRPr/>
            </a:lvl1pPr>
            <a:lvl3pPr>
              <a:buClr>
                <a:schemeClr val="accent1"/>
              </a:buClr>
              <a:defRPr/>
            </a:lvl3pPr>
            <a:lvl5pPr>
              <a:buClr>
                <a:schemeClr val="accent1"/>
              </a:buCl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D8277044-6645-4C0B-A653-48ED5D4C5169}"/>
              </a:ext>
            </a:extLst>
          </p:cNvPr>
          <p:cNvSpPr>
            <a:spLocks noGrp="1"/>
          </p:cNvSpPr>
          <p:nvPr>
            <p:ph idx="10"/>
          </p:nvPr>
        </p:nvSpPr>
        <p:spPr>
          <a:xfrm>
            <a:off x="5523361" y="959667"/>
            <a:ext cx="3283287" cy="4034022"/>
          </a:xfrm>
        </p:spPr>
        <p:txBody>
          <a:bodyPr/>
          <a:lstStyle>
            <a:lvl1pPr>
              <a:buClr>
                <a:schemeClr val="accent1"/>
              </a:buClr>
              <a:defRPr/>
            </a:lvl1pPr>
            <a:lvl3pPr>
              <a:buClr>
                <a:schemeClr val="accent1"/>
              </a:buClr>
              <a:defRPr/>
            </a:lvl3pPr>
            <a:lvl5pPr>
              <a:buClr>
                <a:schemeClr val="accent1"/>
              </a:buCl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cxnSp>
        <p:nvCxnSpPr>
          <p:cNvPr id="11" name="Rechte verbindingslijn 6">
            <a:extLst>
              <a:ext uri="{FF2B5EF4-FFF2-40B4-BE49-F238E27FC236}">
                <a16:creationId xmlns:a16="http://schemas.microsoft.com/office/drawing/2014/main" id="{45F5D091-7978-4777-87DB-29D014EAB203}"/>
              </a:ext>
            </a:extLst>
          </p:cNvPr>
          <p:cNvCxnSpPr>
            <a:cxnSpLocks/>
          </p:cNvCxnSpPr>
          <p:nvPr userDrawn="1"/>
        </p:nvCxnSpPr>
        <p:spPr>
          <a:xfrm flipH="1">
            <a:off x="325169" y="4814139"/>
            <a:ext cx="5949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A022250-99F6-4FA4-A5D1-D57D5041A6D2}"/>
              </a:ext>
            </a:extLst>
          </p:cNvPr>
          <p:cNvSpPr>
            <a:spLocks noGrp="1"/>
          </p:cNvSpPr>
          <p:nvPr>
            <p:ph idx="11" hasCustomPrompt="1"/>
          </p:nvPr>
        </p:nvSpPr>
        <p:spPr>
          <a:xfrm>
            <a:off x="325169" y="4476144"/>
            <a:ext cx="1546831" cy="235159"/>
          </a:xfrm>
        </p:spPr>
        <p:txBody>
          <a:bodyPr lIns="0" tIns="0" rIns="0" bIns="0" anchor="b" anchorCtr="0">
            <a:normAutofit/>
          </a:bodyPr>
          <a:lstStyle>
            <a:lvl1pPr marL="0" indent="0" algn="l">
              <a:buClr>
                <a:schemeClr val="accent1"/>
              </a:buClr>
              <a:buNone/>
              <a:defRPr sz="2000" b="1">
                <a:solidFill>
                  <a:schemeClr val="bg1"/>
                </a:solidFill>
              </a:defRPr>
            </a:lvl1pPr>
            <a:lvl2pPr marL="342900" indent="0" algn="l">
              <a:buNone/>
              <a:defRPr>
                <a:solidFill>
                  <a:schemeClr val="bg1"/>
                </a:solidFill>
              </a:defRPr>
            </a:lvl2pPr>
            <a:lvl3pPr marL="685800" indent="0" algn="l">
              <a:buClr>
                <a:schemeClr val="accent1"/>
              </a:buClr>
              <a:buNone/>
              <a:defRPr>
                <a:solidFill>
                  <a:schemeClr val="bg1"/>
                </a:solidFill>
              </a:defRPr>
            </a:lvl3pPr>
            <a:lvl4pPr marL="1028700" indent="0" algn="l">
              <a:buNone/>
              <a:defRPr>
                <a:solidFill>
                  <a:schemeClr val="bg1"/>
                </a:solidFill>
              </a:defRPr>
            </a:lvl4pPr>
            <a:lvl5pPr marL="1371600" indent="0" algn="l">
              <a:buClr>
                <a:schemeClr val="accent1"/>
              </a:buClr>
              <a:buNone/>
              <a:defRPr>
                <a:solidFill>
                  <a:schemeClr val="bg1"/>
                </a:solidFill>
              </a:defRPr>
            </a:lvl5pPr>
          </a:lstStyle>
          <a:p>
            <a:pPr lvl="0"/>
            <a:r>
              <a:rPr lang="nl-NL" dirty="0"/>
              <a:t>CHAPTER</a:t>
            </a:r>
            <a:endParaRPr lang="en-US" dirty="0"/>
          </a:p>
        </p:txBody>
      </p:sp>
    </p:spTree>
    <p:extLst>
      <p:ext uri="{BB962C8B-B14F-4D97-AF65-F5344CB8AC3E}">
        <p14:creationId xmlns:p14="http://schemas.microsoft.com/office/powerpoint/2010/main" val="61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 fill="hold"/>
                                        <p:tgtEl>
                                          <p:spTgt spid="11"/>
                                        </p:tgtEl>
                                        <p:attrNameLst>
                                          <p:attrName>ppt_x</p:attrName>
                                        </p:attrNameLst>
                                      </p:cBhvr>
                                      <p:tavLst>
                                        <p:tav tm="0">
                                          <p:val>
                                            <p:strVal val="0-#ppt_w/2"/>
                                          </p:val>
                                        </p:tav>
                                        <p:tav tm="100000">
                                          <p:val>
                                            <p:strVal val="#ppt_x"/>
                                          </p:val>
                                        </p:tav>
                                      </p:tavLst>
                                    </p:anim>
                                    <p:anim calcmode="lin" valueType="num">
                                      <p:cBhvr additive="base">
                                        <p:cTn id="8" dur="1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6_Titel en objec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BBB24-63AF-4C02-A15F-8EDA599793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14" b="68027"/>
          <a:stretch/>
        </p:blipFill>
        <p:spPr>
          <a:xfrm>
            <a:off x="0" y="0"/>
            <a:ext cx="9144000" cy="856832"/>
          </a:xfrm>
          <a:prstGeom prst="rect">
            <a:avLst/>
          </a:prstGeom>
        </p:spPr>
      </p:pic>
      <p:sp>
        <p:nvSpPr>
          <p:cNvPr id="2" name="Title 1"/>
          <p:cNvSpPr>
            <a:spLocks noGrp="1"/>
          </p:cNvSpPr>
          <p:nvPr>
            <p:ph type="title" hasCustomPrompt="1"/>
          </p:nvPr>
        </p:nvSpPr>
        <p:spPr>
          <a:xfrm>
            <a:off x="218565" y="162412"/>
            <a:ext cx="8715885" cy="539569"/>
          </a:xfrm>
        </p:spPr>
        <p:txBody>
          <a:bodyPr anchor="t" anchorCtr="0"/>
          <a:lstStyle>
            <a:lvl1pPr>
              <a:defRPr b="1">
                <a:solidFill>
                  <a:schemeClr val="bg1"/>
                </a:solidFill>
              </a:defRPr>
            </a:lvl1pPr>
          </a:lstStyle>
          <a:p>
            <a:r>
              <a:rPr lang="nl-NL" dirty="0"/>
              <a:t>Slide Title</a:t>
            </a:r>
            <a:endParaRPr lang="en-US" dirty="0"/>
          </a:p>
        </p:txBody>
      </p:sp>
      <p:sp>
        <p:nvSpPr>
          <p:cNvPr id="3" name="Content Placeholder 2"/>
          <p:cNvSpPr>
            <a:spLocks noGrp="1"/>
          </p:cNvSpPr>
          <p:nvPr>
            <p:ph idx="1"/>
          </p:nvPr>
        </p:nvSpPr>
        <p:spPr>
          <a:xfrm>
            <a:off x="218565" y="1152143"/>
            <a:ext cx="8715885" cy="3507141"/>
          </a:xfrm>
        </p:spPr>
        <p:txBody>
          <a:bodyPr/>
          <a:lstStyle>
            <a:lvl1pPr>
              <a:spcAft>
                <a:spcPts val="600"/>
              </a:spcAft>
              <a:buClr>
                <a:schemeClr val="accent1"/>
              </a:buClr>
              <a:defRPr/>
            </a:lvl1pPr>
            <a:lvl2pPr marL="514350" indent="-216000">
              <a:spcAft>
                <a:spcPts val="600"/>
              </a:spcAft>
              <a:buFont typeface="Courier New" panose="02070309020205020404" pitchFamily="49" charset="0"/>
              <a:buChar char="o"/>
              <a:defRPr/>
            </a:lvl2pPr>
            <a:lvl3pPr marL="857250" indent="-171450">
              <a:spcAft>
                <a:spcPts val="600"/>
              </a:spcAft>
              <a:buClr>
                <a:schemeClr val="accent1"/>
              </a:buClr>
              <a:buFont typeface="Wingdings" panose="05000000000000000000" pitchFamily="2" charset="2"/>
              <a:buChar char="ü"/>
              <a:defRPr/>
            </a:lvl3pPr>
            <a:lvl4pPr>
              <a:spcAft>
                <a:spcPts val="600"/>
              </a:spcAft>
              <a:defRPr/>
            </a:lvl4pPr>
            <a:lvl5pPr>
              <a:spcAft>
                <a:spcPts val="600"/>
              </a:spcAft>
              <a:buClr>
                <a:schemeClr val="accent1"/>
              </a:buCl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11" name="Afbeelding 4">
            <a:extLst>
              <a:ext uri="{FF2B5EF4-FFF2-40B4-BE49-F238E27FC236}">
                <a16:creationId xmlns:a16="http://schemas.microsoft.com/office/drawing/2014/main" id="{C3FAFA81-0BE7-486E-8C65-A4F7CE6F6E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379" y="4769221"/>
            <a:ext cx="713772" cy="316433"/>
          </a:xfrm>
          <a:prstGeom prst="rect">
            <a:avLst/>
          </a:prstGeom>
        </p:spPr>
      </p:pic>
      <p:grpSp>
        <p:nvGrpSpPr>
          <p:cNvPr id="9" name="Group 8">
            <a:extLst>
              <a:ext uri="{FF2B5EF4-FFF2-40B4-BE49-F238E27FC236}">
                <a16:creationId xmlns:a16="http://schemas.microsoft.com/office/drawing/2014/main" id="{98E1EE7C-4C24-4D5D-B998-7C437213B8C0}"/>
              </a:ext>
            </a:extLst>
          </p:cNvPr>
          <p:cNvGrpSpPr/>
          <p:nvPr userDrawn="1"/>
        </p:nvGrpSpPr>
        <p:grpSpPr>
          <a:xfrm>
            <a:off x="218565" y="4932850"/>
            <a:ext cx="1946090" cy="114648"/>
            <a:chOff x="214313" y="6634163"/>
            <a:chExt cx="2101850" cy="123825"/>
          </a:xfrm>
        </p:grpSpPr>
        <p:sp>
          <p:nvSpPr>
            <p:cNvPr id="12" name="Freeform 5">
              <a:extLst>
                <a:ext uri="{FF2B5EF4-FFF2-40B4-BE49-F238E27FC236}">
                  <a16:creationId xmlns:a16="http://schemas.microsoft.com/office/drawing/2014/main" id="{E8A4F3C2-C626-440F-9730-305AED80716E}"/>
                </a:ext>
              </a:extLst>
            </p:cNvPr>
            <p:cNvSpPr>
              <a:spLocks noEditPoints="1"/>
            </p:cNvSpPr>
            <p:nvPr userDrawn="1"/>
          </p:nvSpPr>
          <p:spPr bwMode="auto">
            <a:xfrm>
              <a:off x="214313" y="6634163"/>
              <a:ext cx="144463" cy="123825"/>
            </a:xfrm>
            <a:custGeom>
              <a:avLst/>
              <a:gdLst>
                <a:gd name="T0" fmla="*/ 1464 w 1464"/>
                <a:gd name="T1" fmla="*/ 872 h 1259"/>
                <a:gd name="T2" fmla="*/ 1322 w 1464"/>
                <a:gd name="T3" fmla="*/ 1146 h 1259"/>
                <a:gd name="T4" fmla="*/ 980 w 1464"/>
                <a:gd name="T5" fmla="*/ 1259 h 1259"/>
                <a:gd name="T6" fmla="*/ 0 w 1464"/>
                <a:gd name="T7" fmla="*/ 1259 h 1259"/>
                <a:gd name="T8" fmla="*/ 0 w 1464"/>
                <a:gd name="T9" fmla="*/ 0 h 1259"/>
                <a:gd name="T10" fmla="*/ 980 w 1464"/>
                <a:gd name="T11" fmla="*/ 0 h 1259"/>
                <a:gd name="T12" fmla="*/ 1322 w 1464"/>
                <a:gd name="T13" fmla="*/ 114 h 1259"/>
                <a:gd name="T14" fmla="*/ 1464 w 1464"/>
                <a:gd name="T15" fmla="*/ 387 h 1259"/>
                <a:gd name="T16" fmla="*/ 1334 w 1464"/>
                <a:gd name="T17" fmla="*/ 630 h 1259"/>
                <a:gd name="T18" fmla="*/ 1464 w 1464"/>
                <a:gd name="T19" fmla="*/ 872 h 1259"/>
                <a:gd name="T20" fmla="*/ 1104 w 1464"/>
                <a:gd name="T21" fmla="*/ 872 h 1259"/>
                <a:gd name="T22" fmla="*/ 1068 w 1464"/>
                <a:gd name="T23" fmla="*/ 802 h 1259"/>
                <a:gd name="T24" fmla="*/ 980 w 1464"/>
                <a:gd name="T25" fmla="*/ 774 h 1259"/>
                <a:gd name="T26" fmla="*/ 405 w 1464"/>
                <a:gd name="T27" fmla="*/ 774 h 1259"/>
                <a:gd name="T28" fmla="*/ 563 w 1464"/>
                <a:gd name="T29" fmla="*/ 486 h 1259"/>
                <a:gd name="T30" fmla="*/ 980 w 1464"/>
                <a:gd name="T31" fmla="*/ 486 h 1259"/>
                <a:gd name="T32" fmla="*/ 1068 w 1464"/>
                <a:gd name="T33" fmla="*/ 457 h 1259"/>
                <a:gd name="T34" fmla="*/ 1104 w 1464"/>
                <a:gd name="T35" fmla="*/ 387 h 1259"/>
                <a:gd name="T36" fmla="*/ 1068 w 1464"/>
                <a:gd name="T37" fmla="*/ 317 h 1259"/>
                <a:gd name="T38" fmla="*/ 980 w 1464"/>
                <a:gd name="T39" fmla="*/ 288 h 1259"/>
                <a:gd name="T40" fmla="*/ 360 w 1464"/>
                <a:gd name="T41" fmla="*/ 288 h 1259"/>
                <a:gd name="T42" fmla="*/ 360 w 1464"/>
                <a:gd name="T43" fmla="*/ 971 h 1259"/>
                <a:gd name="T44" fmla="*/ 980 w 1464"/>
                <a:gd name="T45" fmla="*/ 971 h 1259"/>
                <a:gd name="T46" fmla="*/ 1068 w 1464"/>
                <a:gd name="T47" fmla="*/ 943 h 1259"/>
                <a:gd name="T48" fmla="*/ 1104 w 1464"/>
                <a:gd name="T49" fmla="*/ 872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4" h="1259">
                  <a:moveTo>
                    <a:pt x="1464" y="872"/>
                  </a:moveTo>
                  <a:cubicBezTo>
                    <a:pt x="1464" y="979"/>
                    <a:pt x="1417" y="1070"/>
                    <a:pt x="1322" y="1146"/>
                  </a:cubicBezTo>
                  <a:cubicBezTo>
                    <a:pt x="1228" y="1221"/>
                    <a:pt x="1113" y="1259"/>
                    <a:pt x="980" y="1259"/>
                  </a:cubicBezTo>
                  <a:cubicBezTo>
                    <a:pt x="0" y="1259"/>
                    <a:pt x="0" y="1259"/>
                    <a:pt x="0" y="1259"/>
                  </a:cubicBezTo>
                  <a:cubicBezTo>
                    <a:pt x="0" y="0"/>
                    <a:pt x="0" y="0"/>
                    <a:pt x="0" y="0"/>
                  </a:cubicBezTo>
                  <a:cubicBezTo>
                    <a:pt x="980" y="0"/>
                    <a:pt x="980" y="0"/>
                    <a:pt x="980" y="0"/>
                  </a:cubicBezTo>
                  <a:cubicBezTo>
                    <a:pt x="1113" y="0"/>
                    <a:pt x="1228" y="38"/>
                    <a:pt x="1322" y="114"/>
                  </a:cubicBezTo>
                  <a:cubicBezTo>
                    <a:pt x="1417" y="189"/>
                    <a:pt x="1464" y="280"/>
                    <a:pt x="1464" y="387"/>
                  </a:cubicBezTo>
                  <a:cubicBezTo>
                    <a:pt x="1464" y="464"/>
                    <a:pt x="1421" y="545"/>
                    <a:pt x="1334" y="630"/>
                  </a:cubicBezTo>
                  <a:cubicBezTo>
                    <a:pt x="1421" y="715"/>
                    <a:pt x="1464" y="796"/>
                    <a:pt x="1464" y="872"/>
                  </a:cubicBezTo>
                  <a:close/>
                  <a:moveTo>
                    <a:pt x="1104" y="872"/>
                  </a:moveTo>
                  <a:cubicBezTo>
                    <a:pt x="1104" y="845"/>
                    <a:pt x="1092" y="822"/>
                    <a:pt x="1068" y="802"/>
                  </a:cubicBezTo>
                  <a:cubicBezTo>
                    <a:pt x="1044" y="783"/>
                    <a:pt x="1014" y="774"/>
                    <a:pt x="980" y="774"/>
                  </a:cubicBezTo>
                  <a:cubicBezTo>
                    <a:pt x="405" y="774"/>
                    <a:pt x="405" y="774"/>
                    <a:pt x="405" y="774"/>
                  </a:cubicBezTo>
                  <a:cubicBezTo>
                    <a:pt x="563" y="486"/>
                    <a:pt x="563" y="486"/>
                    <a:pt x="563" y="486"/>
                  </a:cubicBezTo>
                  <a:cubicBezTo>
                    <a:pt x="980" y="486"/>
                    <a:pt x="980" y="486"/>
                    <a:pt x="980" y="486"/>
                  </a:cubicBezTo>
                  <a:cubicBezTo>
                    <a:pt x="1014" y="486"/>
                    <a:pt x="1044" y="476"/>
                    <a:pt x="1068" y="457"/>
                  </a:cubicBezTo>
                  <a:cubicBezTo>
                    <a:pt x="1092" y="438"/>
                    <a:pt x="1104" y="415"/>
                    <a:pt x="1104" y="387"/>
                  </a:cubicBezTo>
                  <a:cubicBezTo>
                    <a:pt x="1104" y="359"/>
                    <a:pt x="1092" y="336"/>
                    <a:pt x="1068" y="317"/>
                  </a:cubicBezTo>
                  <a:cubicBezTo>
                    <a:pt x="1044" y="298"/>
                    <a:pt x="1014" y="288"/>
                    <a:pt x="980" y="288"/>
                  </a:cubicBezTo>
                  <a:cubicBezTo>
                    <a:pt x="360" y="288"/>
                    <a:pt x="360" y="288"/>
                    <a:pt x="360" y="288"/>
                  </a:cubicBezTo>
                  <a:cubicBezTo>
                    <a:pt x="360" y="971"/>
                    <a:pt x="360" y="971"/>
                    <a:pt x="360" y="971"/>
                  </a:cubicBezTo>
                  <a:cubicBezTo>
                    <a:pt x="980" y="971"/>
                    <a:pt x="980" y="971"/>
                    <a:pt x="980" y="971"/>
                  </a:cubicBezTo>
                  <a:cubicBezTo>
                    <a:pt x="1014" y="971"/>
                    <a:pt x="1044" y="962"/>
                    <a:pt x="1068" y="943"/>
                  </a:cubicBezTo>
                  <a:cubicBezTo>
                    <a:pt x="1092" y="923"/>
                    <a:pt x="1104" y="900"/>
                    <a:pt x="1104" y="87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dirty="0"/>
            </a:p>
          </p:txBody>
        </p:sp>
        <p:sp>
          <p:nvSpPr>
            <p:cNvPr id="13" name="Freeform 6">
              <a:extLst>
                <a:ext uri="{FF2B5EF4-FFF2-40B4-BE49-F238E27FC236}">
                  <a16:creationId xmlns:a16="http://schemas.microsoft.com/office/drawing/2014/main" id="{B69243D4-8604-4258-8782-43DE14314D00}"/>
                </a:ext>
              </a:extLst>
            </p:cNvPr>
            <p:cNvSpPr>
              <a:spLocks/>
            </p:cNvSpPr>
            <p:nvPr userDrawn="1"/>
          </p:nvSpPr>
          <p:spPr bwMode="auto">
            <a:xfrm>
              <a:off x="368301" y="6634163"/>
              <a:ext cx="144463" cy="123825"/>
            </a:xfrm>
            <a:custGeom>
              <a:avLst/>
              <a:gdLst>
                <a:gd name="T0" fmla="*/ 1465 w 1465"/>
                <a:gd name="T1" fmla="*/ 630 h 1259"/>
                <a:gd name="T2" fmla="*/ 1253 w 1465"/>
                <a:gd name="T3" fmla="*/ 1072 h 1259"/>
                <a:gd name="T4" fmla="*/ 733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7 w 1465"/>
                <a:gd name="T17" fmla="*/ 869 h 1259"/>
                <a:gd name="T18" fmla="*/ 733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3"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7" y="869"/>
                  </a:cubicBezTo>
                  <a:cubicBezTo>
                    <a:pt x="537" y="937"/>
                    <a:pt x="626" y="971"/>
                    <a:pt x="733" y="971"/>
                  </a:cubicBezTo>
                  <a:cubicBezTo>
                    <a:pt x="841" y="971"/>
                    <a:pt x="930"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4" name="Rectangle 7">
              <a:extLst>
                <a:ext uri="{FF2B5EF4-FFF2-40B4-BE49-F238E27FC236}">
                  <a16:creationId xmlns:a16="http://schemas.microsoft.com/office/drawing/2014/main" id="{884FE7BA-A1E5-47F5-8FE7-2EF08E39260A}"/>
                </a:ext>
              </a:extLst>
            </p:cNvPr>
            <p:cNvSpPr>
              <a:spLocks noChangeArrowheads="1"/>
            </p:cNvSpPr>
            <p:nvPr userDrawn="1"/>
          </p:nvSpPr>
          <p:spPr bwMode="auto">
            <a:xfrm>
              <a:off x="522288" y="6634163"/>
              <a:ext cx="34925" cy="1238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8">
              <a:extLst>
                <a:ext uri="{FF2B5EF4-FFF2-40B4-BE49-F238E27FC236}">
                  <a16:creationId xmlns:a16="http://schemas.microsoft.com/office/drawing/2014/main" id="{2486FADE-66D4-45BE-8D1C-81DB39712F56}"/>
                </a:ext>
              </a:extLst>
            </p:cNvPr>
            <p:cNvSpPr>
              <a:spLocks/>
            </p:cNvSpPr>
            <p:nvPr userDrawn="1"/>
          </p:nvSpPr>
          <p:spPr bwMode="auto">
            <a:xfrm>
              <a:off x="566738" y="6634163"/>
              <a:ext cx="133350" cy="123825"/>
            </a:xfrm>
            <a:custGeom>
              <a:avLst/>
              <a:gdLst>
                <a:gd name="T0" fmla="*/ 84 w 84"/>
                <a:gd name="T1" fmla="*/ 78 h 78"/>
                <a:gd name="T2" fmla="*/ 0 w 84"/>
                <a:gd name="T3" fmla="*/ 78 h 78"/>
                <a:gd name="T4" fmla="*/ 0 w 84"/>
                <a:gd name="T5" fmla="*/ 0 h 78"/>
                <a:gd name="T6" fmla="*/ 22 w 84"/>
                <a:gd name="T7" fmla="*/ 0 h 78"/>
                <a:gd name="T8" fmla="*/ 22 w 84"/>
                <a:gd name="T9" fmla="*/ 60 h 78"/>
                <a:gd name="T10" fmla="*/ 84 w 84"/>
                <a:gd name="T11" fmla="*/ 60 h 78"/>
                <a:gd name="T12" fmla="*/ 84 w 8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84" h="78">
                  <a:moveTo>
                    <a:pt x="84" y="78"/>
                  </a:moveTo>
                  <a:lnTo>
                    <a:pt x="0" y="78"/>
                  </a:lnTo>
                  <a:lnTo>
                    <a:pt x="0" y="0"/>
                  </a:lnTo>
                  <a:lnTo>
                    <a:pt x="22" y="0"/>
                  </a:lnTo>
                  <a:lnTo>
                    <a:pt x="22" y="60"/>
                  </a:lnTo>
                  <a:lnTo>
                    <a:pt x="84" y="60"/>
                  </a:lnTo>
                  <a:lnTo>
                    <a:pt x="84"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6" name="Freeform 9">
              <a:extLst>
                <a:ext uri="{FF2B5EF4-FFF2-40B4-BE49-F238E27FC236}">
                  <a16:creationId xmlns:a16="http://schemas.microsoft.com/office/drawing/2014/main" id="{4CCB1919-1790-463B-9F61-1A15228B8DDA}"/>
                </a:ext>
              </a:extLst>
            </p:cNvPr>
            <p:cNvSpPr>
              <a:spLocks noEditPoints="1"/>
            </p:cNvSpPr>
            <p:nvPr userDrawn="1"/>
          </p:nvSpPr>
          <p:spPr bwMode="auto">
            <a:xfrm>
              <a:off x="709613" y="6634163"/>
              <a:ext cx="144463" cy="123825"/>
            </a:xfrm>
            <a:custGeom>
              <a:avLst/>
              <a:gdLst>
                <a:gd name="T0" fmla="*/ 1465 w 1465"/>
                <a:gd name="T1" fmla="*/ 630 h 1259"/>
                <a:gd name="T2" fmla="*/ 1234 w 1465"/>
                <a:gd name="T3" fmla="*/ 1075 h 1259"/>
                <a:gd name="T4" fmla="*/ 676 w 1465"/>
                <a:gd name="T5" fmla="*/ 1259 h 1259"/>
                <a:gd name="T6" fmla="*/ 0 w 1465"/>
                <a:gd name="T7" fmla="*/ 1259 h 1259"/>
                <a:gd name="T8" fmla="*/ 0 w 1465"/>
                <a:gd name="T9" fmla="*/ 0 h 1259"/>
                <a:gd name="T10" fmla="*/ 676 w 1465"/>
                <a:gd name="T11" fmla="*/ 0 h 1259"/>
                <a:gd name="T12" fmla="*/ 1234 w 1465"/>
                <a:gd name="T13" fmla="*/ 185 h 1259"/>
                <a:gd name="T14" fmla="*/ 1465 w 1465"/>
                <a:gd name="T15" fmla="*/ 630 h 1259"/>
                <a:gd name="T16" fmla="*/ 1104 w 1465"/>
                <a:gd name="T17" fmla="*/ 630 h 1259"/>
                <a:gd name="T18" fmla="*/ 979 w 1465"/>
                <a:gd name="T19" fmla="*/ 388 h 1259"/>
                <a:gd name="T20" fmla="*/ 676 w 1465"/>
                <a:gd name="T21" fmla="*/ 288 h 1259"/>
                <a:gd name="T22" fmla="*/ 361 w 1465"/>
                <a:gd name="T23" fmla="*/ 288 h 1259"/>
                <a:gd name="T24" fmla="*/ 361 w 1465"/>
                <a:gd name="T25" fmla="*/ 971 h 1259"/>
                <a:gd name="T26" fmla="*/ 676 w 1465"/>
                <a:gd name="T27" fmla="*/ 971 h 1259"/>
                <a:gd name="T28" fmla="*/ 979 w 1465"/>
                <a:gd name="T29" fmla="*/ 872 h 1259"/>
                <a:gd name="T30" fmla="*/ 1104 w 1465"/>
                <a:gd name="T31"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5" h="1259">
                  <a:moveTo>
                    <a:pt x="1465" y="630"/>
                  </a:moveTo>
                  <a:cubicBezTo>
                    <a:pt x="1465" y="804"/>
                    <a:pt x="1388" y="952"/>
                    <a:pt x="1234" y="1075"/>
                  </a:cubicBezTo>
                  <a:cubicBezTo>
                    <a:pt x="1080" y="1198"/>
                    <a:pt x="894" y="1259"/>
                    <a:pt x="676" y="1259"/>
                  </a:cubicBezTo>
                  <a:cubicBezTo>
                    <a:pt x="0" y="1259"/>
                    <a:pt x="0" y="1259"/>
                    <a:pt x="0" y="1259"/>
                  </a:cubicBezTo>
                  <a:cubicBezTo>
                    <a:pt x="0" y="0"/>
                    <a:pt x="0" y="0"/>
                    <a:pt x="0" y="0"/>
                  </a:cubicBezTo>
                  <a:cubicBezTo>
                    <a:pt x="676" y="0"/>
                    <a:pt x="676" y="0"/>
                    <a:pt x="676" y="0"/>
                  </a:cubicBezTo>
                  <a:cubicBezTo>
                    <a:pt x="894" y="0"/>
                    <a:pt x="1080" y="62"/>
                    <a:pt x="1234" y="185"/>
                  </a:cubicBezTo>
                  <a:cubicBezTo>
                    <a:pt x="1388" y="308"/>
                    <a:pt x="1465" y="456"/>
                    <a:pt x="1465" y="630"/>
                  </a:cubicBezTo>
                  <a:close/>
                  <a:moveTo>
                    <a:pt x="1104" y="630"/>
                  </a:moveTo>
                  <a:cubicBezTo>
                    <a:pt x="1104" y="535"/>
                    <a:pt x="1063" y="454"/>
                    <a:pt x="979" y="388"/>
                  </a:cubicBezTo>
                  <a:cubicBezTo>
                    <a:pt x="896" y="321"/>
                    <a:pt x="795" y="288"/>
                    <a:pt x="676" y="288"/>
                  </a:cubicBezTo>
                  <a:cubicBezTo>
                    <a:pt x="361" y="288"/>
                    <a:pt x="361" y="288"/>
                    <a:pt x="361" y="288"/>
                  </a:cubicBezTo>
                  <a:cubicBezTo>
                    <a:pt x="361" y="971"/>
                    <a:pt x="361" y="971"/>
                    <a:pt x="361" y="971"/>
                  </a:cubicBezTo>
                  <a:cubicBezTo>
                    <a:pt x="676" y="971"/>
                    <a:pt x="676" y="971"/>
                    <a:pt x="676" y="971"/>
                  </a:cubicBezTo>
                  <a:cubicBezTo>
                    <a:pt x="795" y="971"/>
                    <a:pt x="896" y="938"/>
                    <a:pt x="979" y="872"/>
                  </a:cubicBezTo>
                  <a:cubicBezTo>
                    <a:pt x="1063" y="805"/>
                    <a:pt x="1104" y="724"/>
                    <a:pt x="1104" y="6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7" name="Freeform 10">
              <a:extLst>
                <a:ext uri="{FF2B5EF4-FFF2-40B4-BE49-F238E27FC236}">
                  <a16:creationId xmlns:a16="http://schemas.microsoft.com/office/drawing/2014/main" id="{66766BB6-2DFA-42F3-9FD0-615A583069FF}"/>
                </a:ext>
              </a:extLst>
            </p:cNvPr>
            <p:cNvSpPr>
              <a:spLocks/>
            </p:cNvSpPr>
            <p:nvPr userDrawn="1"/>
          </p:nvSpPr>
          <p:spPr bwMode="auto">
            <a:xfrm>
              <a:off x="919163" y="6634163"/>
              <a:ext cx="144463" cy="123825"/>
            </a:xfrm>
            <a:custGeom>
              <a:avLst/>
              <a:gdLst>
                <a:gd name="T0" fmla="*/ 91 w 91"/>
                <a:gd name="T1" fmla="*/ 0 h 78"/>
                <a:gd name="T2" fmla="*/ 81 w 91"/>
                <a:gd name="T3" fmla="*/ 18 h 78"/>
                <a:gd name="T4" fmla="*/ 57 w 91"/>
                <a:gd name="T5" fmla="*/ 18 h 78"/>
                <a:gd name="T6" fmla="*/ 57 w 91"/>
                <a:gd name="T7" fmla="*/ 78 h 78"/>
                <a:gd name="T8" fmla="*/ 34 w 91"/>
                <a:gd name="T9" fmla="*/ 78 h 78"/>
                <a:gd name="T10" fmla="*/ 34 w 91"/>
                <a:gd name="T11" fmla="*/ 18 h 78"/>
                <a:gd name="T12" fmla="*/ 0 w 91"/>
                <a:gd name="T13" fmla="*/ 18 h 78"/>
                <a:gd name="T14" fmla="*/ 0 w 91"/>
                <a:gd name="T15" fmla="*/ 0 h 78"/>
                <a:gd name="T16" fmla="*/ 91 w 91"/>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8">
                  <a:moveTo>
                    <a:pt x="91" y="0"/>
                  </a:moveTo>
                  <a:lnTo>
                    <a:pt x="81" y="18"/>
                  </a:lnTo>
                  <a:lnTo>
                    <a:pt x="57" y="18"/>
                  </a:lnTo>
                  <a:lnTo>
                    <a:pt x="57" y="78"/>
                  </a:lnTo>
                  <a:lnTo>
                    <a:pt x="34" y="78"/>
                  </a:lnTo>
                  <a:lnTo>
                    <a:pt x="34" y="18"/>
                  </a:lnTo>
                  <a:lnTo>
                    <a:pt x="0" y="18"/>
                  </a:lnTo>
                  <a:lnTo>
                    <a:pt x="0" y="0"/>
                  </a:lnTo>
                  <a:lnTo>
                    <a:pt x="9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11">
              <a:extLst>
                <a:ext uri="{FF2B5EF4-FFF2-40B4-BE49-F238E27FC236}">
                  <a16:creationId xmlns:a16="http://schemas.microsoft.com/office/drawing/2014/main" id="{263715C8-6320-4506-ABF8-B44206383D60}"/>
                </a:ext>
              </a:extLst>
            </p:cNvPr>
            <p:cNvSpPr>
              <a:spLocks noEditPoints="1"/>
            </p:cNvSpPr>
            <p:nvPr userDrawn="1"/>
          </p:nvSpPr>
          <p:spPr bwMode="auto">
            <a:xfrm>
              <a:off x="1073151" y="6634163"/>
              <a:ext cx="144463" cy="123825"/>
            </a:xfrm>
            <a:custGeom>
              <a:avLst/>
              <a:gdLst>
                <a:gd name="T0" fmla="*/ 22 w 91"/>
                <a:gd name="T1" fmla="*/ 78 h 78"/>
                <a:gd name="T2" fmla="*/ 0 w 91"/>
                <a:gd name="T3" fmla="*/ 78 h 78"/>
                <a:gd name="T4" fmla="*/ 0 w 91"/>
                <a:gd name="T5" fmla="*/ 0 h 78"/>
                <a:gd name="T6" fmla="*/ 22 w 91"/>
                <a:gd name="T7" fmla="*/ 0 h 78"/>
                <a:gd name="T8" fmla="*/ 22 w 91"/>
                <a:gd name="T9" fmla="*/ 78 h 78"/>
                <a:gd name="T10" fmla="*/ 91 w 91"/>
                <a:gd name="T11" fmla="*/ 78 h 78"/>
                <a:gd name="T12" fmla="*/ 68 w 91"/>
                <a:gd name="T13" fmla="*/ 78 h 78"/>
                <a:gd name="T14" fmla="*/ 68 w 91"/>
                <a:gd name="T15" fmla="*/ 48 h 78"/>
                <a:gd name="T16" fmla="*/ 25 w 91"/>
                <a:gd name="T17" fmla="*/ 48 h 78"/>
                <a:gd name="T18" fmla="*/ 35 w 91"/>
                <a:gd name="T19" fmla="*/ 30 h 78"/>
                <a:gd name="T20" fmla="*/ 68 w 91"/>
                <a:gd name="T21" fmla="*/ 30 h 78"/>
                <a:gd name="T22" fmla="*/ 68 w 91"/>
                <a:gd name="T23" fmla="*/ 0 h 78"/>
                <a:gd name="T24" fmla="*/ 91 w 91"/>
                <a:gd name="T25" fmla="*/ 0 h 78"/>
                <a:gd name="T26" fmla="*/ 91 w 91"/>
                <a:gd name="T2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78">
                  <a:moveTo>
                    <a:pt x="22" y="78"/>
                  </a:moveTo>
                  <a:lnTo>
                    <a:pt x="0" y="78"/>
                  </a:lnTo>
                  <a:lnTo>
                    <a:pt x="0" y="0"/>
                  </a:lnTo>
                  <a:lnTo>
                    <a:pt x="22" y="0"/>
                  </a:lnTo>
                  <a:lnTo>
                    <a:pt x="22" y="78"/>
                  </a:lnTo>
                  <a:close/>
                  <a:moveTo>
                    <a:pt x="91" y="78"/>
                  </a:moveTo>
                  <a:lnTo>
                    <a:pt x="68" y="78"/>
                  </a:lnTo>
                  <a:lnTo>
                    <a:pt x="68" y="48"/>
                  </a:lnTo>
                  <a:lnTo>
                    <a:pt x="25" y="48"/>
                  </a:lnTo>
                  <a:lnTo>
                    <a:pt x="35" y="30"/>
                  </a:lnTo>
                  <a:lnTo>
                    <a:pt x="68" y="30"/>
                  </a:lnTo>
                  <a:lnTo>
                    <a:pt x="68" y="0"/>
                  </a:lnTo>
                  <a:lnTo>
                    <a:pt x="91" y="0"/>
                  </a:lnTo>
                  <a:lnTo>
                    <a:pt x="91"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9" name="Freeform 12">
              <a:extLst>
                <a:ext uri="{FF2B5EF4-FFF2-40B4-BE49-F238E27FC236}">
                  <a16:creationId xmlns:a16="http://schemas.microsoft.com/office/drawing/2014/main" id="{38D74729-CA86-4F2B-BB9C-718BB524780F}"/>
                </a:ext>
              </a:extLst>
            </p:cNvPr>
            <p:cNvSpPr>
              <a:spLocks/>
            </p:cNvSpPr>
            <p:nvPr userDrawn="1"/>
          </p:nvSpPr>
          <p:spPr bwMode="auto">
            <a:xfrm>
              <a:off x="1225551" y="6634163"/>
              <a:ext cx="134938" cy="123825"/>
            </a:xfrm>
            <a:custGeom>
              <a:avLst/>
              <a:gdLst>
                <a:gd name="T0" fmla="*/ 85 w 85"/>
                <a:gd name="T1" fmla="*/ 78 h 78"/>
                <a:gd name="T2" fmla="*/ 0 w 85"/>
                <a:gd name="T3" fmla="*/ 78 h 78"/>
                <a:gd name="T4" fmla="*/ 0 w 85"/>
                <a:gd name="T5" fmla="*/ 0 h 78"/>
                <a:gd name="T6" fmla="*/ 85 w 85"/>
                <a:gd name="T7" fmla="*/ 0 h 78"/>
                <a:gd name="T8" fmla="*/ 75 w 85"/>
                <a:gd name="T9" fmla="*/ 18 h 78"/>
                <a:gd name="T10" fmla="*/ 23 w 85"/>
                <a:gd name="T11" fmla="*/ 18 h 78"/>
                <a:gd name="T12" fmla="*/ 23 w 85"/>
                <a:gd name="T13" fmla="*/ 30 h 78"/>
                <a:gd name="T14" fmla="*/ 71 w 85"/>
                <a:gd name="T15" fmla="*/ 30 h 78"/>
                <a:gd name="T16" fmla="*/ 71 w 85"/>
                <a:gd name="T17" fmla="*/ 48 h 78"/>
                <a:gd name="T18" fmla="*/ 23 w 85"/>
                <a:gd name="T19" fmla="*/ 48 h 78"/>
                <a:gd name="T20" fmla="*/ 23 w 85"/>
                <a:gd name="T21" fmla="*/ 60 h 78"/>
                <a:gd name="T22" fmla="*/ 85 w 85"/>
                <a:gd name="T23" fmla="*/ 60 h 78"/>
                <a:gd name="T24" fmla="*/ 85 w 85"/>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8">
                  <a:moveTo>
                    <a:pt x="85" y="78"/>
                  </a:moveTo>
                  <a:lnTo>
                    <a:pt x="0" y="78"/>
                  </a:lnTo>
                  <a:lnTo>
                    <a:pt x="0" y="0"/>
                  </a:lnTo>
                  <a:lnTo>
                    <a:pt x="85" y="0"/>
                  </a:lnTo>
                  <a:lnTo>
                    <a:pt x="75" y="18"/>
                  </a:lnTo>
                  <a:lnTo>
                    <a:pt x="23" y="18"/>
                  </a:lnTo>
                  <a:lnTo>
                    <a:pt x="23" y="30"/>
                  </a:lnTo>
                  <a:lnTo>
                    <a:pt x="71" y="30"/>
                  </a:lnTo>
                  <a:lnTo>
                    <a:pt x="71" y="48"/>
                  </a:lnTo>
                  <a:lnTo>
                    <a:pt x="23" y="48"/>
                  </a:lnTo>
                  <a:lnTo>
                    <a:pt x="23" y="60"/>
                  </a:lnTo>
                  <a:lnTo>
                    <a:pt x="85" y="60"/>
                  </a:lnTo>
                  <a:lnTo>
                    <a:pt x="85"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20" name="Freeform 13">
              <a:extLst>
                <a:ext uri="{FF2B5EF4-FFF2-40B4-BE49-F238E27FC236}">
                  <a16:creationId xmlns:a16="http://schemas.microsoft.com/office/drawing/2014/main" id="{DDADDA9F-0255-482E-B5C7-DAFCD0C21D09}"/>
                </a:ext>
              </a:extLst>
            </p:cNvPr>
            <p:cNvSpPr>
              <a:spLocks/>
            </p:cNvSpPr>
            <p:nvPr userDrawn="1"/>
          </p:nvSpPr>
          <p:spPr bwMode="auto">
            <a:xfrm>
              <a:off x="1423988" y="6634163"/>
              <a:ext cx="134938" cy="123825"/>
            </a:xfrm>
            <a:custGeom>
              <a:avLst/>
              <a:gdLst>
                <a:gd name="T0" fmla="*/ 85 w 85"/>
                <a:gd name="T1" fmla="*/ 0 h 78"/>
                <a:gd name="T2" fmla="*/ 75 w 85"/>
                <a:gd name="T3" fmla="*/ 18 h 78"/>
                <a:gd name="T4" fmla="*/ 23 w 85"/>
                <a:gd name="T5" fmla="*/ 18 h 78"/>
                <a:gd name="T6" fmla="*/ 23 w 85"/>
                <a:gd name="T7" fmla="*/ 30 h 78"/>
                <a:gd name="T8" fmla="*/ 71 w 85"/>
                <a:gd name="T9" fmla="*/ 30 h 78"/>
                <a:gd name="T10" fmla="*/ 71 w 85"/>
                <a:gd name="T11" fmla="*/ 48 h 78"/>
                <a:gd name="T12" fmla="*/ 23 w 85"/>
                <a:gd name="T13" fmla="*/ 48 h 78"/>
                <a:gd name="T14" fmla="*/ 23 w 85"/>
                <a:gd name="T15" fmla="*/ 78 h 78"/>
                <a:gd name="T16" fmla="*/ 0 w 85"/>
                <a:gd name="T17" fmla="*/ 78 h 78"/>
                <a:gd name="T18" fmla="*/ 0 w 85"/>
                <a:gd name="T19" fmla="*/ 0 h 78"/>
                <a:gd name="T20" fmla="*/ 85 w 85"/>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78">
                  <a:moveTo>
                    <a:pt x="85" y="0"/>
                  </a:moveTo>
                  <a:lnTo>
                    <a:pt x="75" y="18"/>
                  </a:lnTo>
                  <a:lnTo>
                    <a:pt x="23" y="18"/>
                  </a:lnTo>
                  <a:lnTo>
                    <a:pt x="23" y="30"/>
                  </a:lnTo>
                  <a:lnTo>
                    <a:pt x="71" y="30"/>
                  </a:lnTo>
                  <a:lnTo>
                    <a:pt x="71" y="48"/>
                  </a:lnTo>
                  <a:lnTo>
                    <a:pt x="23" y="48"/>
                  </a:lnTo>
                  <a:lnTo>
                    <a:pt x="23" y="78"/>
                  </a:lnTo>
                  <a:lnTo>
                    <a:pt x="0" y="78"/>
                  </a:lnTo>
                  <a:lnTo>
                    <a:pt x="0" y="0"/>
                  </a:lnTo>
                  <a:lnTo>
                    <a:pt x="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4">
              <a:extLst>
                <a:ext uri="{FF2B5EF4-FFF2-40B4-BE49-F238E27FC236}">
                  <a16:creationId xmlns:a16="http://schemas.microsoft.com/office/drawing/2014/main" id="{91E5ED3A-B54E-4ABF-ADB7-0E54003BAB28}"/>
                </a:ext>
              </a:extLst>
            </p:cNvPr>
            <p:cNvSpPr>
              <a:spLocks/>
            </p:cNvSpPr>
            <p:nvPr userDrawn="1"/>
          </p:nvSpPr>
          <p:spPr bwMode="auto">
            <a:xfrm>
              <a:off x="1566863" y="6634163"/>
              <a:ext cx="146050" cy="123825"/>
            </a:xfrm>
            <a:custGeom>
              <a:avLst/>
              <a:gdLst>
                <a:gd name="T0" fmla="*/ 1465 w 1465"/>
                <a:gd name="T1" fmla="*/ 630 h 1259"/>
                <a:gd name="T2" fmla="*/ 1253 w 1465"/>
                <a:gd name="T3" fmla="*/ 1072 h 1259"/>
                <a:gd name="T4" fmla="*/ 732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6 w 1465"/>
                <a:gd name="T17" fmla="*/ 869 h 1259"/>
                <a:gd name="T18" fmla="*/ 732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2"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6" y="869"/>
                  </a:cubicBezTo>
                  <a:cubicBezTo>
                    <a:pt x="537" y="937"/>
                    <a:pt x="626" y="971"/>
                    <a:pt x="732" y="971"/>
                  </a:cubicBezTo>
                  <a:cubicBezTo>
                    <a:pt x="840" y="971"/>
                    <a:pt x="929"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5">
              <a:extLst>
                <a:ext uri="{FF2B5EF4-FFF2-40B4-BE49-F238E27FC236}">
                  <a16:creationId xmlns:a16="http://schemas.microsoft.com/office/drawing/2014/main" id="{03935FC3-D58F-4E4A-9986-D540F195F0EF}"/>
                </a:ext>
              </a:extLst>
            </p:cNvPr>
            <p:cNvSpPr>
              <a:spLocks/>
            </p:cNvSpPr>
            <p:nvPr userDrawn="1"/>
          </p:nvSpPr>
          <p:spPr bwMode="auto">
            <a:xfrm>
              <a:off x="1720851" y="6634163"/>
              <a:ext cx="144463" cy="123825"/>
            </a:xfrm>
            <a:custGeom>
              <a:avLst/>
              <a:gdLst>
                <a:gd name="T0" fmla="*/ 91 w 91"/>
                <a:gd name="T1" fmla="*/ 0 h 78"/>
                <a:gd name="T2" fmla="*/ 82 w 91"/>
                <a:gd name="T3" fmla="*/ 18 h 78"/>
                <a:gd name="T4" fmla="*/ 57 w 91"/>
                <a:gd name="T5" fmla="*/ 18 h 78"/>
                <a:gd name="T6" fmla="*/ 57 w 91"/>
                <a:gd name="T7" fmla="*/ 78 h 78"/>
                <a:gd name="T8" fmla="*/ 35 w 91"/>
                <a:gd name="T9" fmla="*/ 78 h 78"/>
                <a:gd name="T10" fmla="*/ 35 w 91"/>
                <a:gd name="T11" fmla="*/ 18 h 78"/>
                <a:gd name="T12" fmla="*/ 0 w 91"/>
                <a:gd name="T13" fmla="*/ 18 h 78"/>
                <a:gd name="T14" fmla="*/ 0 w 91"/>
                <a:gd name="T15" fmla="*/ 0 h 78"/>
                <a:gd name="T16" fmla="*/ 91 w 91"/>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8">
                  <a:moveTo>
                    <a:pt x="91" y="0"/>
                  </a:moveTo>
                  <a:lnTo>
                    <a:pt x="82" y="18"/>
                  </a:lnTo>
                  <a:lnTo>
                    <a:pt x="57" y="18"/>
                  </a:lnTo>
                  <a:lnTo>
                    <a:pt x="57" y="78"/>
                  </a:lnTo>
                  <a:lnTo>
                    <a:pt x="35" y="78"/>
                  </a:lnTo>
                  <a:lnTo>
                    <a:pt x="35" y="18"/>
                  </a:lnTo>
                  <a:lnTo>
                    <a:pt x="0" y="18"/>
                  </a:lnTo>
                  <a:lnTo>
                    <a:pt x="0" y="0"/>
                  </a:lnTo>
                  <a:lnTo>
                    <a:pt x="91"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6">
              <a:extLst>
                <a:ext uri="{FF2B5EF4-FFF2-40B4-BE49-F238E27FC236}">
                  <a16:creationId xmlns:a16="http://schemas.microsoft.com/office/drawing/2014/main" id="{6C94B9F9-D5D9-4E70-8AA7-3764D9BD66E4}"/>
                </a:ext>
              </a:extLst>
            </p:cNvPr>
            <p:cNvSpPr>
              <a:spLocks/>
            </p:cNvSpPr>
            <p:nvPr userDrawn="1"/>
          </p:nvSpPr>
          <p:spPr bwMode="auto">
            <a:xfrm>
              <a:off x="1874838" y="6634163"/>
              <a:ext cx="144463" cy="123825"/>
            </a:xfrm>
            <a:custGeom>
              <a:avLst/>
              <a:gdLst>
                <a:gd name="T0" fmla="*/ 1465 w 1465"/>
                <a:gd name="T1" fmla="*/ 630 h 1259"/>
                <a:gd name="T2" fmla="*/ 1253 w 1465"/>
                <a:gd name="T3" fmla="*/ 1072 h 1259"/>
                <a:gd name="T4" fmla="*/ 732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6 w 1465"/>
                <a:gd name="T17" fmla="*/ 869 h 1259"/>
                <a:gd name="T18" fmla="*/ 732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2"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6" y="869"/>
                  </a:cubicBezTo>
                  <a:cubicBezTo>
                    <a:pt x="537" y="937"/>
                    <a:pt x="626" y="971"/>
                    <a:pt x="732" y="971"/>
                  </a:cubicBezTo>
                  <a:cubicBezTo>
                    <a:pt x="840" y="971"/>
                    <a:pt x="929"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7">
              <a:extLst>
                <a:ext uri="{FF2B5EF4-FFF2-40B4-BE49-F238E27FC236}">
                  <a16:creationId xmlns:a16="http://schemas.microsoft.com/office/drawing/2014/main" id="{372321B6-F1F3-4BBC-8AF7-2FCFA5B8693A}"/>
                </a:ext>
              </a:extLst>
            </p:cNvPr>
            <p:cNvSpPr>
              <a:spLocks/>
            </p:cNvSpPr>
            <p:nvPr userDrawn="1"/>
          </p:nvSpPr>
          <p:spPr bwMode="auto">
            <a:xfrm>
              <a:off x="2028826" y="6634163"/>
              <a:ext cx="144463" cy="123825"/>
            </a:xfrm>
            <a:custGeom>
              <a:avLst/>
              <a:gdLst>
                <a:gd name="T0" fmla="*/ 1466 w 1466"/>
                <a:gd name="T1" fmla="*/ 1259 h 1259"/>
                <a:gd name="T2" fmla="*/ 964 w 1466"/>
                <a:gd name="T3" fmla="*/ 1259 h 1259"/>
                <a:gd name="T4" fmla="*/ 405 w 1466"/>
                <a:gd name="T5" fmla="*/ 774 h 1259"/>
                <a:gd name="T6" fmla="*/ 563 w 1466"/>
                <a:gd name="T7" fmla="*/ 486 h 1259"/>
                <a:gd name="T8" fmla="*/ 980 w 1466"/>
                <a:gd name="T9" fmla="*/ 486 h 1259"/>
                <a:gd name="T10" fmla="*/ 1068 w 1466"/>
                <a:gd name="T11" fmla="*/ 457 h 1259"/>
                <a:gd name="T12" fmla="*/ 1104 w 1466"/>
                <a:gd name="T13" fmla="*/ 387 h 1259"/>
                <a:gd name="T14" fmla="*/ 1068 w 1466"/>
                <a:gd name="T15" fmla="*/ 317 h 1259"/>
                <a:gd name="T16" fmla="*/ 980 w 1466"/>
                <a:gd name="T17" fmla="*/ 288 h 1259"/>
                <a:gd name="T18" fmla="*/ 360 w 1466"/>
                <a:gd name="T19" fmla="*/ 288 h 1259"/>
                <a:gd name="T20" fmla="*/ 360 w 1466"/>
                <a:gd name="T21" fmla="*/ 1259 h 1259"/>
                <a:gd name="T22" fmla="*/ 0 w 1466"/>
                <a:gd name="T23" fmla="*/ 1259 h 1259"/>
                <a:gd name="T24" fmla="*/ 0 w 1466"/>
                <a:gd name="T25" fmla="*/ 0 h 1259"/>
                <a:gd name="T26" fmla="*/ 980 w 1466"/>
                <a:gd name="T27" fmla="*/ 0 h 1259"/>
                <a:gd name="T28" fmla="*/ 1322 w 1466"/>
                <a:gd name="T29" fmla="*/ 114 h 1259"/>
                <a:gd name="T30" fmla="*/ 1464 w 1466"/>
                <a:gd name="T31" fmla="*/ 387 h 1259"/>
                <a:gd name="T32" fmla="*/ 1322 w 1466"/>
                <a:gd name="T33" fmla="*/ 660 h 1259"/>
                <a:gd name="T34" fmla="*/ 981 w 1466"/>
                <a:gd name="T35" fmla="*/ 774 h 1259"/>
                <a:gd name="T36" fmla="*/ 900 w 1466"/>
                <a:gd name="T37" fmla="*/ 773 h 1259"/>
                <a:gd name="T38" fmla="*/ 1466 w 1466"/>
                <a:gd name="T39"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6" h="1259">
                  <a:moveTo>
                    <a:pt x="1466" y="1259"/>
                  </a:moveTo>
                  <a:cubicBezTo>
                    <a:pt x="964" y="1259"/>
                    <a:pt x="964" y="1259"/>
                    <a:pt x="964" y="1259"/>
                  </a:cubicBezTo>
                  <a:cubicBezTo>
                    <a:pt x="405" y="774"/>
                    <a:pt x="405" y="774"/>
                    <a:pt x="405" y="774"/>
                  </a:cubicBezTo>
                  <a:cubicBezTo>
                    <a:pt x="563" y="486"/>
                    <a:pt x="563" y="486"/>
                    <a:pt x="563" y="486"/>
                  </a:cubicBezTo>
                  <a:cubicBezTo>
                    <a:pt x="980" y="486"/>
                    <a:pt x="980" y="486"/>
                    <a:pt x="980" y="486"/>
                  </a:cubicBezTo>
                  <a:cubicBezTo>
                    <a:pt x="1014" y="486"/>
                    <a:pt x="1043" y="476"/>
                    <a:pt x="1068" y="457"/>
                  </a:cubicBezTo>
                  <a:cubicBezTo>
                    <a:pt x="1092" y="438"/>
                    <a:pt x="1104" y="415"/>
                    <a:pt x="1104" y="387"/>
                  </a:cubicBezTo>
                  <a:cubicBezTo>
                    <a:pt x="1104" y="359"/>
                    <a:pt x="1092" y="336"/>
                    <a:pt x="1068" y="317"/>
                  </a:cubicBezTo>
                  <a:cubicBezTo>
                    <a:pt x="1043" y="298"/>
                    <a:pt x="1014" y="288"/>
                    <a:pt x="980" y="288"/>
                  </a:cubicBezTo>
                  <a:cubicBezTo>
                    <a:pt x="360" y="288"/>
                    <a:pt x="360" y="288"/>
                    <a:pt x="360" y="288"/>
                  </a:cubicBezTo>
                  <a:cubicBezTo>
                    <a:pt x="360" y="1259"/>
                    <a:pt x="360" y="1259"/>
                    <a:pt x="360" y="1259"/>
                  </a:cubicBezTo>
                  <a:cubicBezTo>
                    <a:pt x="0" y="1259"/>
                    <a:pt x="0" y="1259"/>
                    <a:pt x="0" y="1259"/>
                  </a:cubicBezTo>
                  <a:cubicBezTo>
                    <a:pt x="0" y="0"/>
                    <a:pt x="0" y="0"/>
                    <a:pt x="0" y="0"/>
                  </a:cubicBezTo>
                  <a:cubicBezTo>
                    <a:pt x="980" y="0"/>
                    <a:pt x="980" y="0"/>
                    <a:pt x="980" y="0"/>
                  </a:cubicBezTo>
                  <a:cubicBezTo>
                    <a:pt x="1113" y="0"/>
                    <a:pt x="1228" y="38"/>
                    <a:pt x="1322" y="114"/>
                  </a:cubicBezTo>
                  <a:cubicBezTo>
                    <a:pt x="1417" y="189"/>
                    <a:pt x="1464" y="280"/>
                    <a:pt x="1464" y="387"/>
                  </a:cubicBezTo>
                  <a:cubicBezTo>
                    <a:pt x="1464" y="494"/>
                    <a:pt x="1417" y="585"/>
                    <a:pt x="1322" y="660"/>
                  </a:cubicBezTo>
                  <a:cubicBezTo>
                    <a:pt x="1228" y="736"/>
                    <a:pt x="1114" y="774"/>
                    <a:pt x="981" y="774"/>
                  </a:cubicBezTo>
                  <a:cubicBezTo>
                    <a:pt x="900" y="773"/>
                    <a:pt x="900" y="773"/>
                    <a:pt x="900" y="773"/>
                  </a:cubicBezTo>
                  <a:lnTo>
                    <a:pt x="1466" y="12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8">
              <a:extLst>
                <a:ext uri="{FF2B5EF4-FFF2-40B4-BE49-F238E27FC236}">
                  <a16:creationId xmlns:a16="http://schemas.microsoft.com/office/drawing/2014/main" id="{08529957-DB8C-41C7-BD61-AC4C372DB3C5}"/>
                </a:ext>
              </a:extLst>
            </p:cNvPr>
            <p:cNvSpPr>
              <a:spLocks/>
            </p:cNvSpPr>
            <p:nvPr userDrawn="1"/>
          </p:nvSpPr>
          <p:spPr bwMode="auto">
            <a:xfrm>
              <a:off x="2182813" y="6634163"/>
              <a:ext cx="133350" cy="123825"/>
            </a:xfrm>
            <a:custGeom>
              <a:avLst/>
              <a:gdLst>
                <a:gd name="T0" fmla="*/ 84 w 84"/>
                <a:gd name="T1" fmla="*/ 78 h 78"/>
                <a:gd name="T2" fmla="*/ 0 w 84"/>
                <a:gd name="T3" fmla="*/ 78 h 78"/>
                <a:gd name="T4" fmla="*/ 0 w 84"/>
                <a:gd name="T5" fmla="*/ 0 h 78"/>
                <a:gd name="T6" fmla="*/ 84 w 84"/>
                <a:gd name="T7" fmla="*/ 0 h 78"/>
                <a:gd name="T8" fmla="*/ 74 w 84"/>
                <a:gd name="T9" fmla="*/ 18 h 78"/>
                <a:gd name="T10" fmla="*/ 22 w 84"/>
                <a:gd name="T11" fmla="*/ 18 h 78"/>
                <a:gd name="T12" fmla="*/ 22 w 84"/>
                <a:gd name="T13" fmla="*/ 30 h 78"/>
                <a:gd name="T14" fmla="*/ 70 w 84"/>
                <a:gd name="T15" fmla="*/ 30 h 78"/>
                <a:gd name="T16" fmla="*/ 70 w 84"/>
                <a:gd name="T17" fmla="*/ 48 h 78"/>
                <a:gd name="T18" fmla="*/ 22 w 84"/>
                <a:gd name="T19" fmla="*/ 48 h 78"/>
                <a:gd name="T20" fmla="*/ 22 w 84"/>
                <a:gd name="T21" fmla="*/ 60 h 78"/>
                <a:gd name="T22" fmla="*/ 84 w 84"/>
                <a:gd name="T23" fmla="*/ 60 h 78"/>
                <a:gd name="T24" fmla="*/ 84 w 8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8">
                  <a:moveTo>
                    <a:pt x="84" y="78"/>
                  </a:moveTo>
                  <a:lnTo>
                    <a:pt x="0" y="78"/>
                  </a:lnTo>
                  <a:lnTo>
                    <a:pt x="0" y="0"/>
                  </a:lnTo>
                  <a:lnTo>
                    <a:pt x="84" y="0"/>
                  </a:lnTo>
                  <a:lnTo>
                    <a:pt x="74" y="18"/>
                  </a:lnTo>
                  <a:lnTo>
                    <a:pt x="22" y="18"/>
                  </a:lnTo>
                  <a:lnTo>
                    <a:pt x="22" y="30"/>
                  </a:lnTo>
                  <a:lnTo>
                    <a:pt x="70" y="30"/>
                  </a:lnTo>
                  <a:lnTo>
                    <a:pt x="70" y="48"/>
                  </a:lnTo>
                  <a:lnTo>
                    <a:pt x="22" y="48"/>
                  </a:lnTo>
                  <a:lnTo>
                    <a:pt x="22" y="60"/>
                  </a:lnTo>
                  <a:lnTo>
                    <a:pt x="84" y="60"/>
                  </a:lnTo>
                  <a:lnTo>
                    <a:pt x="84" y="7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6" name="Slide Number Placeholder 5">
            <a:extLst>
              <a:ext uri="{FF2B5EF4-FFF2-40B4-BE49-F238E27FC236}">
                <a16:creationId xmlns:a16="http://schemas.microsoft.com/office/drawing/2014/main" id="{B5526317-117B-499D-878F-90EB9B852695}"/>
              </a:ext>
            </a:extLst>
          </p:cNvPr>
          <p:cNvSpPr>
            <a:spLocks noGrp="1"/>
          </p:cNvSpPr>
          <p:nvPr>
            <p:ph type="sldNum" sz="quarter" idx="4"/>
          </p:nvPr>
        </p:nvSpPr>
        <p:spPr>
          <a:xfrm>
            <a:off x="5708365" y="4926299"/>
            <a:ext cx="2057400" cy="127750"/>
          </a:xfrm>
          <a:prstGeom prst="rect">
            <a:avLst/>
          </a:prstGeom>
        </p:spPr>
        <p:txBody>
          <a:bodyPr vert="horz" lIns="0" tIns="45720" rIns="0" bIns="45720" rtlCol="0" anchor="ctr"/>
          <a:lstStyle>
            <a:lvl1pPr algn="r">
              <a:defRPr sz="1000" b="1">
                <a:solidFill>
                  <a:schemeClr val="tx1"/>
                </a:solidFill>
              </a:defRPr>
            </a:lvl1pPr>
          </a:lstStyle>
          <a:p>
            <a:fld id="{E341BC2F-8D81-4F36-80BC-875B74CC4D17}" type="slidenum">
              <a:rPr lang="nl-BE" smtClean="0"/>
              <a:pPr/>
              <a:t>‹Nr.›</a:t>
            </a:fld>
            <a:endParaRPr lang="nl-BE" dirty="0"/>
          </a:p>
        </p:txBody>
      </p:sp>
      <p:cxnSp>
        <p:nvCxnSpPr>
          <p:cNvPr id="27" name="Rechte verbindingslijn 6">
            <a:extLst>
              <a:ext uri="{FF2B5EF4-FFF2-40B4-BE49-F238E27FC236}">
                <a16:creationId xmlns:a16="http://schemas.microsoft.com/office/drawing/2014/main" id="{0230ECB0-6F93-4848-837E-EF62F3F006E8}"/>
              </a:ext>
            </a:extLst>
          </p:cNvPr>
          <p:cNvCxnSpPr>
            <a:cxnSpLocks/>
          </p:cNvCxnSpPr>
          <p:nvPr userDrawn="1"/>
        </p:nvCxnSpPr>
        <p:spPr>
          <a:xfrm flipH="1">
            <a:off x="1" y="4814139"/>
            <a:ext cx="776124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 fill="hold"/>
                                        <p:tgtEl>
                                          <p:spTgt spid="27"/>
                                        </p:tgtEl>
                                        <p:attrNameLst>
                                          <p:attrName>ppt_x</p:attrName>
                                        </p:attrNameLst>
                                      </p:cBhvr>
                                      <p:tavLst>
                                        <p:tav tm="0">
                                          <p:val>
                                            <p:strVal val="0-#ppt_w/2"/>
                                          </p:val>
                                        </p:tav>
                                        <p:tav tm="100000">
                                          <p:val>
                                            <p:strVal val="#ppt_x"/>
                                          </p:val>
                                        </p:tav>
                                      </p:tavLst>
                                    </p:anim>
                                    <p:anim calcmode="lin" valueType="num">
                                      <p:cBhvr additive="base">
                                        <p:cTn id="8" dur="2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BBB24-63AF-4C02-A15F-8EDA599793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14" b="68027"/>
          <a:stretch/>
        </p:blipFill>
        <p:spPr>
          <a:xfrm>
            <a:off x="0" y="0"/>
            <a:ext cx="9144000" cy="856832"/>
          </a:xfrm>
          <a:prstGeom prst="rect">
            <a:avLst/>
          </a:prstGeom>
        </p:spPr>
      </p:pic>
      <p:sp>
        <p:nvSpPr>
          <p:cNvPr id="2" name="Title 1"/>
          <p:cNvSpPr>
            <a:spLocks noGrp="1"/>
          </p:cNvSpPr>
          <p:nvPr>
            <p:ph type="title" hasCustomPrompt="1"/>
          </p:nvPr>
        </p:nvSpPr>
        <p:spPr>
          <a:xfrm>
            <a:off x="218565" y="162412"/>
            <a:ext cx="8715885" cy="539569"/>
          </a:xfrm>
        </p:spPr>
        <p:txBody>
          <a:bodyPr anchor="t" anchorCtr="0"/>
          <a:lstStyle>
            <a:lvl1pPr>
              <a:defRPr b="1">
                <a:solidFill>
                  <a:schemeClr val="bg1"/>
                </a:solidFill>
              </a:defRPr>
            </a:lvl1pPr>
          </a:lstStyle>
          <a:p>
            <a:r>
              <a:rPr lang="nl-NL" dirty="0"/>
              <a:t>Slide Title</a:t>
            </a:r>
            <a:endParaRPr lang="en-US" dirty="0"/>
          </a:p>
        </p:txBody>
      </p:sp>
      <p:sp>
        <p:nvSpPr>
          <p:cNvPr id="3" name="Content Placeholder 2"/>
          <p:cNvSpPr>
            <a:spLocks noGrp="1"/>
          </p:cNvSpPr>
          <p:nvPr>
            <p:ph idx="1"/>
          </p:nvPr>
        </p:nvSpPr>
        <p:spPr>
          <a:xfrm>
            <a:off x="218566" y="959667"/>
            <a:ext cx="4241800" cy="3699618"/>
          </a:xfrm>
        </p:spPr>
        <p:txBody>
          <a:bodyPr/>
          <a:lstStyle>
            <a:lvl1pPr>
              <a:buClr>
                <a:schemeClr val="accent1"/>
              </a:buClr>
              <a:defRPr/>
            </a:lvl1pPr>
            <a:lvl3pPr>
              <a:buClr>
                <a:schemeClr val="accent1"/>
              </a:buClr>
              <a:defRPr/>
            </a:lvl3pPr>
            <a:lvl5pPr>
              <a:buClr>
                <a:schemeClr val="accent1"/>
              </a:buCl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11" name="Afbeelding 4">
            <a:extLst>
              <a:ext uri="{FF2B5EF4-FFF2-40B4-BE49-F238E27FC236}">
                <a16:creationId xmlns:a16="http://schemas.microsoft.com/office/drawing/2014/main" id="{C3FAFA81-0BE7-486E-8C65-A4F7CE6F6E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379" y="4769221"/>
            <a:ext cx="713772" cy="316433"/>
          </a:xfrm>
          <a:prstGeom prst="rect">
            <a:avLst/>
          </a:prstGeom>
        </p:spPr>
      </p:pic>
      <p:sp>
        <p:nvSpPr>
          <p:cNvPr id="9" name="Content Placeholder 2">
            <a:extLst>
              <a:ext uri="{FF2B5EF4-FFF2-40B4-BE49-F238E27FC236}">
                <a16:creationId xmlns:a16="http://schemas.microsoft.com/office/drawing/2014/main" id="{429D76E9-AE1E-4136-A08B-5827A184657B}"/>
              </a:ext>
            </a:extLst>
          </p:cNvPr>
          <p:cNvSpPr>
            <a:spLocks noGrp="1"/>
          </p:cNvSpPr>
          <p:nvPr>
            <p:ph idx="10"/>
          </p:nvPr>
        </p:nvSpPr>
        <p:spPr>
          <a:xfrm>
            <a:off x="4692650" y="959667"/>
            <a:ext cx="4241800" cy="3699618"/>
          </a:xfrm>
        </p:spPr>
        <p:txBody>
          <a:bodyPr/>
          <a:lstStyle>
            <a:lvl1pPr>
              <a:buClr>
                <a:schemeClr val="accent1"/>
              </a:buClr>
              <a:defRPr/>
            </a:lvl1pPr>
            <a:lvl3pPr>
              <a:buClr>
                <a:schemeClr val="accent1"/>
              </a:buClr>
              <a:defRPr/>
            </a:lvl3pPr>
            <a:lvl5pPr>
              <a:buClr>
                <a:schemeClr val="accent1"/>
              </a:buClr>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grpSp>
        <p:nvGrpSpPr>
          <p:cNvPr id="10" name="Group 9">
            <a:extLst>
              <a:ext uri="{FF2B5EF4-FFF2-40B4-BE49-F238E27FC236}">
                <a16:creationId xmlns:a16="http://schemas.microsoft.com/office/drawing/2014/main" id="{25FF379E-B54E-4EC4-A3ED-4055BBAA5A14}"/>
              </a:ext>
            </a:extLst>
          </p:cNvPr>
          <p:cNvGrpSpPr/>
          <p:nvPr userDrawn="1"/>
        </p:nvGrpSpPr>
        <p:grpSpPr>
          <a:xfrm>
            <a:off x="218565" y="4932850"/>
            <a:ext cx="1946090" cy="114648"/>
            <a:chOff x="214313" y="6634163"/>
            <a:chExt cx="2101850" cy="123825"/>
          </a:xfrm>
        </p:grpSpPr>
        <p:sp>
          <p:nvSpPr>
            <p:cNvPr id="14" name="Freeform 5">
              <a:extLst>
                <a:ext uri="{FF2B5EF4-FFF2-40B4-BE49-F238E27FC236}">
                  <a16:creationId xmlns:a16="http://schemas.microsoft.com/office/drawing/2014/main" id="{38FBEA71-44BE-46DB-BAB2-4EA5E221F1B3}"/>
                </a:ext>
              </a:extLst>
            </p:cNvPr>
            <p:cNvSpPr>
              <a:spLocks noEditPoints="1"/>
            </p:cNvSpPr>
            <p:nvPr userDrawn="1"/>
          </p:nvSpPr>
          <p:spPr bwMode="auto">
            <a:xfrm>
              <a:off x="214313" y="6634163"/>
              <a:ext cx="144463" cy="123825"/>
            </a:xfrm>
            <a:custGeom>
              <a:avLst/>
              <a:gdLst>
                <a:gd name="T0" fmla="*/ 1464 w 1464"/>
                <a:gd name="T1" fmla="*/ 872 h 1259"/>
                <a:gd name="T2" fmla="*/ 1322 w 1464"/>
                <a:gd name="T3" fmla="*/ 1146 h 1259"/>
                <a:gd name="T4" fmla="*/ 980 w 1464"/>
                <a:gd name="T5" fmla="*/ 1259 h 1259"/>
                <a:gd name="T6" fmla="*/ 0 w 1464"/>
                <a:gd name="T7" fmla="*/ 1259 h 1259"/>
                <a:gd name="T8" fmla="*/ 0 w 1464"/>
                <a:gd name="T9" fmla="*/ 0 h 1259"/>
                <a:gd name="T10" fmla="*/ 980 w 1464"/>
                <a:gd name="T11" fmla="*/ 0 h 1259"/>
                <a:gd name="T12" fmla="*/ 1322 w 1464"/>
                <a:gd name="T13" fmla="*/ 114 h 1259"/>
                <a:gd name="T14" fmla="*/ 1464 w 1464"/>
                <a:gd name="T15" fmla="*/ 387 h 1259"/>
                <a:gd name="T16" fmla="*/ 1334 w 1464"/>
                <a:gd name="T17" fmla="*/ 630 h 1259"/>
                <a:gd name="T18" fmla="*/ 1464 w 1464"/>
                <a:gd name="T19" fmla="*/ 872 h 1259"/>
                <a:gd name="T20" fmla="*/ 1104 w 1464"/>
                <a:gd name="T21" fmla="*/ 872 h 1259"/>
                <a:gd name="T22" fmla="*/ 1068 w 1464"/>
                <a:gd name="T23" fmla="*/ 802 h 1259"/>
                <a:gd name="T24" fmla="*/ 980 w 1464"/>
                <a:gd name="T25" fmla="*/ 774 h 1259"/>
                <a:gd name="T26" fmla="*/ 405 w 1464"/>
                <a:gd name="T27" fmla="*/ 774 h 1259"/>
                <a:gd name="T28" fmla="*/ 563 w 1464"/>
                <a:gd name="T29" fmla="*/ 486 h 1259"/>
                <a:gd name="T30" fmla="*/ 980 w 1464"/>
                <a:gd name="T31" fmla="*/ 486 h 1259"/>
                <a:gd name="T32" fmla="*/ 1068 w 1464"/>
                <a:gd name="T33" fmla="*/ 457 h 1259"/>
                <a:gd name="T34" fmla="*/ 1104 w 1464"/>
                <a:gd name="T35" fmla="*/ 387 h 1259"/>
                <a:gd name="T36" fmla="*/ 1068 w 1464"/>
                <a:gd name="T37" fmla="*/ 317 h 1259"/>
                <a:gd name="T38" fmla="*/ 980 w 1464"/>
                <a:gd name="T39" fmla="*/ 288 h 1259"/>
                <a:gd name="T40" fmla="*/ 360 w 1464"/>
                <a:gd name="T41" fmla="*/ 288 h 1259"/>
                <a:gd name="T42" fmla="*/ 360 w 1464"/>
                <a:gd name="T43" fmla="*/ 971 h 1259"/>
                <a:gd name="T44" fmla="*/ 980 w 1464"/>
                <a:gd name="T45" fmla="*/ 971 h 1259"/>
                <a:gd name="T46" fmla="*/ 1068 w 1464"/>
                <a:gd name="T47" fmla="*/ 943 h 1259"/>
                <a:gd name="T48" fmla="*/ 1104 w 1464"/>
                <a:gd name="T49" fmla="*/ 872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4" h="1259">
                  <a:moveTo>
                    <a:pt x="1464" y="872"/>
                  </a:moveTo>
                  <a:cubicBezTo>
                    <a:pt x="1464" y="979"/>
                    <a:pt x="1417" y="1070"/>
                    <a:pt x="1322" y="1146"/>
                  </a:cubicBezTo>
                  <a:cubicBezTo>
                    <a:pt x="1228" y="1221"/>
                    <a:pt x="1113" y="1259"/>
                    <a:pt x="980" y="1259"/>
                  </a:cubicBezTo>
                  <a:cubicBezTo>
                    <a:pt x="0" y="1259"/>
                    <a:pt x="0" y="1259"/>
                    <a:pt x="0" y="1259"/>
                  </a:cubicBezTo>
                  <a:cubicBezTo>
                    <a:pt x="0" y="0"/>
                    <a:pt x="0" y="0"/>
                    <a:pt x="0" y="0"/>
                  </a:cubicBezTo>
                  <a:cubicBezTo>
                    <a:pt x="980" y="0"/>
                    <a:pt x="980" y="0"/>
                    <a:pt x="980" y="0"/>
                  </a:cubicBezTo>
                  <a:cubicBezTo>
                    <a:pt x="1113" y="0"/>
                    <a:pt x="1228" y="38"/>
                    <a:pt x="1322" y="114"/>
                  </a:cubicBezTo>
                  <a:cubicBezTo>
                    <a:pt x="1417" y="189"/>
                    <a:pt x="1464" y="280"/>
                    <a:pt x="1464" y="387"/>
                  </a:cubicBezTo>
                  <a:cubicBezTo>
                    <a:pt x="1464" y="464"/>
                    <a:pt x="1421" y="545"/>
                    <a:pt x="1334" y="630"/>
                  </a:cubicBezTo>
                  <a:cubicBezTo>
                    <a:pt x="1421" y="715"/>
                    <a:pt x="1464" y="796"/>
                    <a:pt x="1464" y="872"/>
                  </a:cubicBezTo>
                  <a:close/>
                  <a:moveTo>
                    <a:pt x="1104" y="872"/>
                  </a:moveTo>
                  <a:cubicBezTo>
                    <a:pt x="1104" y="845"/>
                    <a:pt x="1092" y="822"/>
                    <a:pt x="1068" y="802"/>
                  </a:cubicBezTo>
                  <a:cubicBezTo>
                    <a:pt x="1044" y="783"/>
                    <a:pt x="1014" y="774"/>
                    <a:pt x="980" y="774"/>
                  </a:cubicBezTo>
                  <a:cubicBezTo>
                    <a:pt x="405" y="774"/>
                    <a:pt x="405" y="774"/>
                    <a:pt x="405" y="774"/>
                  </a:cubicBezTo>
                  <a:cubicBezTo>
                    <a:pt x="563" y="486"/>
                    <a:pt x="563" y="486"/>
                    <a:pt x="563" y="486"/>
                  </a:cubicBezTo>
                  <a:cubicBezTo>
                    <a:pt x="980" y="486"/>
                    <a:pt x="980" y="486"/>
                    <a:pt x="980" y="486"/>
                  </a:cubicBezTo>
                  <a:cubicBezTo>
                    <a:pt x="1014" y="486"/>
                    <a:pt x="1044" y="476"/>
                    <a:pt x="1068" y="457"/>
                  </a:cubicBezTo>
                  <a:cubicBezTo>
                    <a:pt x="1092" y="438"/>
                    <a:pt x="1104" y="415"/>
                    <a:pt x="1104" y="387"/>
                  </a:cubicBezTo>
                  <a:cubicBezTo>
                    <a:pt x="1104" y="359"/>
                    <a:pt x="1092" y="336"/>
                    <a:pt x="1068" y="317"/>
                  </a:cubicBezTo>
                  <a:cubicBezTo>
                    <a:pt x="1044" y="298"/>
                    <a:pt x="1014" y="288"/>
                    <a:pt x="980" y="288"/>
                  </a:cubicBezTo>
                  <a:cubicBezTo>
                    <a:pt x="360" y="288"/>
                    <a:pt x="360" y="288"/>
                    <a:pt x="360" y="288"/>
                  </a:cubicBezTo>
                  <a:cubicBezTo>
                    <a:pt x="360" y="971"/>
                    <a:pt x="360" y="971"/>
                    <a:pt x="360" y="971"/>
                  </a:cubicBezTo>
                  <a:cubicBezTo>
                    <a:pt x="980" y="971"/>
                    <a:pt x="980" y="971"/>
                    <a:pt x="980" y="971"/>
                  </a:cubicBezTo>
                  <a:cubicBezTo>
                    <a:pt x="1014" y="971"/>
                    <a:pt x="1044" y="962"/>
                    <a:pt x="1068" y="943"/>
                  </a:cubicBezTo>
                  <a:cubicBezTo>
                    <a:pt x="1092" y="923"/>
                    <a:pt x="1104" y="900"/>
                    <a:pt x="1104" y="87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dirty="0"/>
            </a:p>
          </p:txBody>
        </p:sp>
        <p:sp>
          <p:nvSpPr>
            <p:cNvPr id="15" name="Freeform 6">
              <a:extLst>
                <a:ext uri="{FF2B5EF4-FFF2-40B4-BE49-F238E27FC236}">
                  <a16:creationId xmlns:a16="http://schemas.microsoft.com/office/drawing/2014/main" id="{302F9AAA-5BBF-42C1-8686-8952BDBD9BC9}"/>
                </a:ext>
              </a:extLst>
            </p:cNvPr>
            <p:cNvSpPr>
              <a:spLocks/>
            </p:cNvSpPr>
            <p:nvPr userDrawn="1"/>
          </p:nvSpPr>
          <p:spPr bwMode="auto">
            <a:xfrm>
              <a:off x="368301" y="6634163"/>
              <a:ext cx="144463" cy="123825"/>
            </a:xfrm>
            <a:custGeom>
              <a:avLst/>
              <a:gdLst>
                <a:gd name="T0" fmla="*/ 1465 w 1465"/>
                <a:gd name="T1" fmla="*/ 630 h 1259"/>
                <a:gd name="T2" fmla="*/ 1253 w 1465"/>
                <a:gd name="T3" fmla="*/ 1072 h 1259"/>
                <a:gd name="T4" fmla="*/ 733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7 w 1465"/>
                <a:gd name="T17" fmla="*/ 869 h 1259"/>
                <a:gd name="T18" fmla="*/ 733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3"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7" y="869"/>
                  </a:cubicBezTo>
                  <a:cubicBezTo>
                    <a:pt x="537" y="937"/>
                    <a:pt x="626" y="971"/>
                    <a:pt x="733" y="971"/>
                  </a:cubicBezTo>
                  <a:cubicBezTo>
                    <a:pt x="841" y="971"/>
                    <a:pt x="930"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6" name="Rectangle 7">
              <a:extLst>
                <a:ext uri="{FF2B5EF4-FFF2-40B4-BE49-F238E27FC236}">
                  <a16:creationId xmlns:a16="http://schemas.microsoft.com/office/drawing/2014/main" id="{F0F19E76-81BA-4BCC-9B25-DCEA5A04E7D3}"/>
                </a:ext>
              </a:extLst>
            </p:cNvPr>
            <p:cNvSpPr>
              <a:spLocks noChangeArrowheads="1"/>
            </p:cNvSpPr>
            <p:nvPr userDrawn="1"/>
          </p:nvSpPr>
          <p:spPr bwMode="auto">
            <a:xfrm>
              <a:off x="522288" y="6634163"/>
              <a:ext cx="34925" cy="12382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7" name="Freeform 8">
              <a:extLst>
                <a:ext uri="{FF2B5EF4-FFF2-40B4-BE49-F238E27FC236}">
                  <a16:creationId xmlns:a16="http://schemas.microsoft.com/office/drawing/2014/main" id="{95E927F0-8CA0-4F88-B2BF-1CECF0E24CA9}"/>
                </a:ext>
              </a:extLst>
            </p:cNvPr>
            <p:cNvSpPr>
              <a:spLocks/>
            </p:cNvSpPr>
            <p:nvPr userDrawn="1"/>
          </p:nvSpPr>
          <p:spPr bwMode="auto">
            <a:xfrm>
              <a:off x="566738" y="6634163"/>
              <a:ext cx="133350" cy="123825"/>
            </a:xfrm>
            <a:custGeom>
              <a:avLst/>
              <a:gdLst>
                <a:gd name="T0" fmla="*/ 84 w 84"/>
                <a:gd name="T1" fmla="*/ 78 h 78"/>
                <a:gd name="T2" fmla="*/ 0 w 84"/>
                <a:gd name="T3" fmla="*/ 78 h 78"/>
                <a:gd name="T4" fmla="*/ 0 w 84"/>
                <a:gd name="T5" fmla="*/ 0 h 78"/>
                <a:gd name="T6" fmla="*/ 22 w 84"/>
                <a:gd name="T7" fmla="*/ 0 h 78"/>
                <a:gd name="T8" fmla="*/ 22 w 84"/>
                <a:gd name="T9" fmla="*/ 60 h 78"/>
                <a:gd name="T10" fmla="*/ 84 w 84"/>
                <a:gd name="T11" fmla="*/ 60 h 78"/>
                <a:gd name="T12" fmla="*/ 84 w 8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84" h="78">
                  <a:moveTo>
                    <a:pt x="84" y="78"/>
                  </a:moveTo>
                  <a:lnTo>
                    <a:pt x="0" y="78"/>
                  </a:lnTo>
                  <a:lnTo>
                    <a:pt x="0" y="0"/>
                  </a:lnTo>
                  <a:lnTo>
                    <a:pt x="22" y="0"/>
                  </a:lnTo>
                  <a:lnTo>
                    <a:pt x="22" y="60"/>
                  </a:lnTo>
                  <a:lnTo>
                    <a:pt x="84" y="60"/>
                  </a:lnTo>
                  <a:lnTo>
                    <a:pt x="84"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9">
              <a:extLst>
                <a:ext uri="{FF2B5EF4-FFF2-40B4-BE49-F238E27FC236}">
                  <a16:creationId xmlns:a16="http://schemas.microsoft.com/office/drawing/2014/main" id="{4D9BE641-BB1A-4174-A2CF-32D0289B6E4D}"/>
                </a:ext>
              </a:extLst>
            </p:cNvPr>
            <p:cNvSpPr>
              <a:spLocks noEditPoints="1"/>
            </p:cNvSpPr>
            <p:nvPr userDrawn="1"/>
          </p:nvSpPr>
          <p:spPr bwMode="auto">
            <a:xfrm>
              <a:off x="709613" y="6634163"/>
              <a:ext cx="144463" cy="123825"/>
            </a:xfrm>
            <a:custGeom>
              <a:avLst/>
              <a:gdLst>
                <a:gd name="T0" fmla="*/ 1465 w 1465"/>
                <a:gd name="T1" fmla="*/ 630 h 1259"/>
                <a:gd name="T2" fmla="*/ 1234 w 1465"/>
                <a:gd name="T3" fmla="*/ 1075 h 1259"/>
                <a:gd name="T4" fmla="*/ 676 w 1465"/>
                <a:gd name="T5" fmla="*/ 1259 h 1259"/>
                <a:gd name="T6" fmla="*/ 0 w 1465"/>
                <a:gd name="T7" fmla="*/ 1259 h 1259"/>
                <a:gd name="T8" fmla="*/ 0 w 1465"/>
                <a:gd name="T9" fmla="*/ 0 h 1259"/>
                <a:gd name="T10" fmla="*/ 676 w 1465"/>
                <a:gd name="T11" fmla="*/ 0 h 1259"/>
                <a:gd name="T12" fmla="*/ 1234 w 1465"/>
                <a:gd name="T13" fmla="*/ 185 h 1259"/>
                <a:gd name="T14" fmla="*/ 1465 w 1465"/>
                <a:gd name="T15" fmla="*/ 630 h 1259"/>
                <a:gd name="T16" fmla="*/ 1104 w 1465"/>
                <a:gd name="T17" fmla="*/ 630 h 1259"/>
                <a:gd name="T18" fmla="*/ 979 w 1465"/>
                <a:gd name="T19" fmla="*/ 388 h 1259"/>
                <a:gd name="T20" fmla="*/ 676 w 1465"/>
                <a:gd name="T21" fmla="*/ 288 h 1259"/>
                <a:gd name="T22" fmla="*/ 361 w 1465"/>
                <a:gd name="T23" fmla="*/ 288 h 1259"/>
                <a:gd name="T24" fmla="*/ 361 w 1465"/>
                <a:gd name="T25" fmla="*/ 971 h 1259"/>
                <a:gd name="T26" fmla="*/ 676 w 1465"/>
                <a:gd name="T27" fmla="*/ 971 h 1259"/>
                <a:gd name="T28" fmla="*/ 979 w 1465"/>
                <a:gd name="T29" fmla="*/ 872 h 1259"/>
                <a:gd name="T30" fmla="*/ 1104 w 1465"/>
                <a:gd name="T31"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5" h="1259">
                  <a:moveTo>
                    <a:pt x="1465" y="630"/>
                  </a:moveTo>
                  <a:cubicBezTo>
                    <a:pt x="1465" y="804"/>
                    <a:pt x="1388" y="952"/>
                    <a:pt x="1234" y="1075"/>
                  </a:cubicBezTo>
                  <a:cubicBezTo>
                    <a:pt x="1080" y="1198"/>
                    <a:pt x="894" y="1259"/>
                    <a:pt x="676" y="1259"/>
                  </a:cubicBezTo>
                  <a:cubicBezTo>
                    <a:pt x="0" y="1259"/>
                    <a:pt x="0" y="1259"/>
                    <a:pt x="0" y="1259"/>
                  </a:cubicBezTo>
                  <a:cubicBezTo>
                    <a:pt x="0" y="0"/>
                    <a:pt x="0" y="0"/>
                    <a:pt x="0" y="0"/>
                  </a:cubicBezTo>
                  <a:cubicBezTo>
                    <a:pt x="676" y="0"/>
                    <a:pt x="676" y="0"/>
                    <a:pt x="676" y="0"/>
                  </a:cubicBezTo>
                  <a:cubicBezTo>
                    <a:pt x="894" y="0"/>
                    <a:pt x="1080" y="62"/>
                    <a:pt x="1234" y="185"/>
                  </a:cubicBezTo>
                  <a:cubicBezTo>
                    <a:pt x="1388" y="308"/>
                    <a:pt x="1465" y="456"/>
                    <a:pt x="1465" y="630"/>
                  </a:cubicBezTo>
                  <a:close/>
                  <a:moveTo>
                    <a:pt x="1104" y="630"/>
                  </a:moveTo>
                  <a:cubicBezTo>
                    <a:pt x="1104" y="535"/>
                    <a:pt x="1063" y="454"/>
                    <a:pt x="979" y="388"/>
                  </a:cubicBezTo>
                  <a:cubicBezTo>
                    <a:pt x="896" y="321"/>
                    <a:pt x="795" y="288"/>
                    <a:pt x="676" y="288"/>
                  </a:cubicBezTo>
                  <a:cubicBezTo>
                    <a:pt x="361" y="288"/>
                    <a:pt x="361" y="288"/>
                    <a:pt x="361" y="288"/>
                  </a:cubicBezTo>
                  <a:cubicBezTo>
                    <a:pt x="361" y="971"/>
                    <a:pt x="361" y="971"/>
                    <a:pt x="361" y="971"/>
                  </a:cubicBezTo>
                  <a:cubicBezTo>
                    <a:pt x="676" y="971"/>
                    <a:pt x="676" y="971"/>
                    <a:pt x="676" y="971"/>
                  </a:cubicBezTo>
                  <a:cubicBezTo>
                    <a:pt x="795" y="971"/>
                    <a:pt x="896" y="938"/>
                    <a:pt x="979" y="872"/>
                  </a:cubicBezTo>
                  <a:cubicBezTo>
                    <a:pt x="1063" y="805"/>
                    <a:pt x="1104" y="724"/>
                    <a:pt x="1104" y="6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19" name="Freeform 10">
              <a:extLst>
                <a:ext uri="{FF2B5EF4-FFF2-40B4-BE49-F238E27FC236}">
                  <a16:creationId xmlns:a16="http://schemas.microsoft.com/office/drawing/2014/main" id="{8FC3EEFF-643C-4ED4-9DED-986CE02EDC28}"/>
                </a:ext>
              </a:extLst>
            </p:cNvPr>
            <p:cNvSpPr>
              <a:spLocks/>
            </p:cNvSpPr>
            <p:nvPr userDrawn="1"/>
          </p:nvSpPr>
          <p:spPr bwMode="auto">
            <a:xfrm>
              <a:off x="919163" y="6634163"/>
              <a:ext cx="144463" cy="123825"/>
            </a:xfrm>
            <a:custGeom>
              <a:avLst/>
              <a:gdLst>
                <a:gd name="T0" fmla="*/ 91 w 91"/>
                <a:gd name="T1" fmla="*/ 0 h 78"/>
                <a:gd name="T2" fmla="*/ 81 w 91"/>
                <a:gd name="T3" fmla="*/ 18 h 78"/>
                <a:gd name="T4" fmla="*/ 57 w 91"/>
                <a:gd name="T5" fmla="*/ 18 h 78"/>
                <a:gd name="T6" fmla="*/ 57 w 91"/>
                <a:gd name="T7" fmla="*/ 78 h 78"/>
                <a:gd name="T8" fmla="*/ 34 w 91"/>
                <a:gd name="T9" fmla="*/ 78 h 78"/>
                <a:gd name="T10" fmla="*/ 34 w 91"/>
                <a:gd name="T11" fmla="*/ 18 h 78"/>
                <a:gd name="T12" fmla="*/ 0 w 91"/>
                <a:gd name="T13" fmla="*/ 18 h 78"/>
                <a:gd name="T14" fmla="*/ 0 w 91"/>
                <a:gd name="T15" fmla="*/ 0 h 78"/>
                <a:gd name="T16" fmla="*/ 91 w 91"/>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8">
                  <a:moveTo>
                    <a:pt x="91" y="0"/>
                  </a:moveTo>
                  <a:lnTo>
                    <a:pt x="81" y="18"/>
                  </a:lnTo>
                  <a:lnTo>
                    <a:pt x="57" y="18"/>
                  </a:lnTo>
                  <a:lnTo>
                    <a:pt x="57" y="78"/>
                  </a:lnTo>
                  <a:lnTo>
                    <a:pt x="34" y="78"/>
                  </a:lnTo>
                  <a:lnTo>
                    <a:pt x="34" y="18"/>
                  </a:lnTo>
                  <a:lnTo>
                    <a:pt x="0" y="18"/>
                  </a:lnTo>
                  <a:lnTo>
                    <a:pt x="0" y="0"/>
                  </a:lnTo>
                  <a:lnTo>
                    <a:pt x="91"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20" name="Freeform 11">
              <a:extLst>
                <a:ext uri="{FF2B5EF4-FFF2-40B4-BE49-F238E27FC236}">
                  <a16:creationId xmlns:a16="http://schemas.microsoft.com/office/drawing/2014/main" id="{A96B9B90-AAF5-41B2-9672-F507C6D71105}"/>
                </a:ext>
              </a:extLst>
            </p:cNvPr>
            <p:cNvSpPr>
              <a:spLocks noEditPoints="1"/>
            </p:cNvSpPr>
            <p:nvPr userDrawn="1"/>
          </p:nvSpPr>
          <p:spPr bwMode="auto">
            <a:xfrm>
              <a:off x="1073151" y="6634163"/>
              <a:ext cx="144463" cy="123825"/>
            </a:xfrm>
            <a:custGeom>
              <a:avLst/>
              <a:gdLst>
                <a:gd name="T0" fmla="*/ 22 w 91"/>
                <a:gd name="T1" fmla="*/ 78 h 78"/>
                <a:gd name="T2" fmla="*/ 0 w 91"/>
                <a:gd name="T3" fmla="*/ 78 h 78"/>
                <a:gd name="T4" fmla="*/ 0 w 91"/>
                <a:gd name="T5" fmla="*/ 0 h 78"/>
                <a:gd name="T6" fmla="*/ 22 w 91"/>
                <a:gd name="T7" fmla="*/ 0 h 78"/>
                <a:gd name="T8" fmla="*/ 22 w 91"/>
                <a:gd name="T9" fmla="*/ 78 h 78"/>
                <a:gd name="T10" fmla="*/ 91 w 91"/>
                <a:gd name="T11" fmla="*/ 78 h 78"/>
                <a:gd name="T12" fmla="*/ 68 w 91"/>
                <a:gd name="T13" fmla="*/ 78 h 78"/>
                <a:gd name="T14" fmla="*/ 68 w 91"/>
                <a:gd name="T15" fmla="*/ 48 h 78"/>
                <a:gd name="T16" fmla="*/ 25 w 91"/>
                <a:gd name="T17" fmla="*/ 48 h 78"/>
                <a:gd name="T18" fmla="*/ 35 w 91"/>
                <a:gd name="T19" fmla="*/ 30 h 78"/>
                <a:gd name="T20" fmla="*/ 68 w 91"/>
                <a:gd name="T21" fmla="*/ 30 h 78"/>
                <a:gd name="T22" fmla="*/ 68 w 91"/>
                <a:gd name="T23" fmla="*/ 0 h 78"/>
                <a:gd name="T24" fmla="*/ 91 w 91"/>
                <a:gd name="T25" fmla="*/ 0 h 78"/>
                <a:gd name="T26" fmla="*/ 91 w 91"/>
                <a:gd name="T2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78">
                  <a:moveTo>
                    <a:pt x="22" y="78"/>
                  </a:moveTo>
                  <a:lnTo>
                    <a:pt x="0" y="78"/>
                  </a:lnTo>
                  <a:lnTo>
                    <a:pt x="0" y="0"/>
                  </a:lnTo>
                  <a:lnTo>
                    <a:pt x="22" y="0"/>
                  </a:lnTo>
                  <a:lnTo>
                    <a:pt x="22" y="78"/>
                  </a:lnTo>
                  <a:close/>
                  <a:moveTo>
                    <a:pt x="91" y="78"/>
                  </a:moveTo>
                  <a:lnTo>
                    <a:pt x="68" y="78"/>
                  </a:lnTo>
                  <a:lnTo>
                    <a:pt x="68" y="48"/>
                  </a:lnTo>
                  <a:lnTo>
                    <a:pt x="25" y="48"/>
                  </a:lnTo>
                  <a:lnTo>
                    <a:pt x="35" y="30"/>
                  </a:lnTo>
                  <a:lnTo>
                    <a:pt x="68" y="30"/>
                  </a:lnTo>
                  <a:lnTo>
                    <a:pt x="68" y="0"/>
                  </a:lnTo>
                  <a:lnTo>
                    <a:pt x="91" y="0"/>
                  </a:lnTo>
                  <a:lnTo>
                    <a:pt x="91"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21" name="Freeform 12">
              <a:extLst>
                <a:ext uri="{FF2B5EF4-FFF2-40B4-BE49-F238E27FC236}">
                  <a16:creationId xmlns:a16="http://schemas.microsoft.com/office/drawing/2014/main" id="{A9225DC3-6D60-4014-BBAD-3E520EC0B204}"/>
                </a:ext>
              </a:extLst>
            </p:cNvPr>
            <p:cNvSpPr>
              <a:spLocks/>
            </p:cNvSpPr>
            <p:nvPr userDrawn="1"/>
          </p:nvSpPr>
          <p:spPr bwMode="auto">
            <a:xfrm>
              <a:off x="1225551" y="6634163"/>
              <a:ext cx="134938" cy="123825"/>
            </a:xfrm>
            <a:custGeom>
              <a:avLst/>
              <a:gdLst>
                <a:gd name="T0" fmla="*/ 85 w 85"/>
                <a:gd name="T1" fmla="*/ 78 h 78"/>
                <a:gd name="T2" fmla="*/ 0 w 85"/>
                <a:gd name="T3" fmla="*/ 78 h 78"/>
                <a:gd name="T4" fmla="*/ 0 w 85"/>
                <a:gd name="T5" fmla="*/ 0 h 78"/>
                <a:gd name="T6" fmla="*/ 85 w 85"/>
                <a:gd name="T7" fmla="*/ 0 h 78"/>
                <a:gd name="T8" fmla="*/ 75 w 85"/>
                <a:gd name="T9" fmla="*/ 18 h 78"/>
                <a:gd name="T10" fmla="*/ 23 w 85"/>
                <a:gd name="T11" fmla="*/ 18 h 78"/>
                <a:gd name="T12" fmla="*/ 23 w 85"/>
                <a:gd name="T13" fmla="*/ 30 h 78"/>
                <a:gd name="T14" fmla="*/ 71 w 85"/>
                <a:gd name="T15" fmla="*/ 30 h 78"/>
                <a:gd name="T16" fmla="*/ 71 w 85"/>
                <a:gd name="T17" fmla="*/ 48 h 78"/>
                <a:gd name="T18" fmla="*/ 23 w 85"/>
                <a:gd name="T19" fmla="*/ 48 h 78"/>
                <a:gd name="T20" fmla="*/ 23 w 85"/>
                <a:gd name="T21" fmla="*/ 60 h 78"/>
                <a:gd name="T22" fmla="*/ 85 w 85"/>
                <a:gd name="T23" fmla="*/ 60 h 78"/>
                <a:gd name="T24" fmla="*/ 85 w 85"/>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8">
                  <a:moveTo>
                    <a:pt x="85" y="78"/>
                  </a:moveTo>
                  <a:lnTo>
                    <a:pt x="0" y="78"/>
                  </a:lnTo>
                  <a:lnTo>
                    <a:pt x="0" y="0"/>
                  </a:lnTo>
                  <a:lnTo>
                    <a:pt x="85" y="0"/>
                  </a:lnTo>
                  <a:lnTo>
                    <a:pt x="75" y="18"/>
                  </a:lnTo>
                  <a:lnTo>
                    <a:pt x="23" y="18"/>
                  </a:lnTo>
                  <a:lnTo>
                    <a:pt x="23" y="30"/>
                  </a:lnTo>
                  <a:lnTo>
                    <a:pt x="71" y="30"/>
                  </a:lnTo>
                  <a:lnTo>
                    <a:pt x="71" y="48"/>
                  </a:lnTo>
                  <a:lnTo>
                    <a:pt x="23" y="48"/>
                  </a:lnTo>
                  <a:lnTo>
                    <a:pt x="23" y="60"/>
                  </a:lnTo>
                  <a:lnTo>
                    <a:pt x="85" y="60"/>
                  </a:lnTo>
                  <a:lnTo>
                    <a:pt x="85" y="7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nl-BE"/>
            </a:p>
          </p:txBody>
        </p:sp>
        <p:sp>
          <p:nvSpPr>
            <p:cNvPr id="22" name="Freeform 13">
              <a:extLst>
                <a:ext uri="{FF2B5EF4-FFF2-40B4-BE49-F238E27FC236}">
                  <a16:creationId xmlns:a16="http://schemas.microsoft.com/office/drawing/2014/main" id="{A0D3D124-1952-432C-8453-A96CC98DAE6F}"/>
                </a:ext>
              </a:extLst>
            </p:cNvPr>
            <p:cNvSpPr>
              <a:spLocks/>
            </p:cNvSpPr>
            <p:nvPr userDrawn="1"/>
          </p:nvSpPr>
          <p:spPr bwMode="auto">
            <a:xfrm>
              <a:off x="1423988" y="6634163"/>
              <a:ext cx="134938" cy="123825"/>
            </a:xfrm>
            <a:custGeom>
              <a:avLst/>
              <a:gdLst>
                <a:gd name="T0" fmla="*/ 85 w 85"/>
                <a:gd name="T1" fmla="*/ 0 h 78"/>
                <a:gd name="T2" fmla="*/ 75 w 85"/>
                <a:gd name="T3" fmla="*/ 18 h 78"/>
                <a:gd name="T4" fmla="*/ 23 w 85"/>
                <a:gd name="T5" fmla="*/ 18 h 78"/>
                <a:gd name="T6" fmla="*/ 23 w 85"/>
                <a:gd name="T7" fmla="*/ 30 h 78"/>
                <a:gd name="T8" fmla="*/ 71 w 85"/>
                <a:gd name="T9" fmla="*/ 30 h 78"/>
                <a:gd name="T10" fmla="*/ 71 w 85"/>
                <a:gd name="T11" fmla="*/ 48 h 78"/>
                <a:gd name="T12" fmla="*/ 23 w 85"/>
                <a:gd name="T13" fmla="*/ 48 h 78"/>
                <a:gd name="T14" fmla="*/ 23 w 85"/>
                <a:gd name="T15" fmla="*/ 78 h 78"/>
                <a:gd name="T16" fmla="*/ 0 w 85"/>
                <a:gd name="T17" fmla="*/ 78 h 78"/>
                <a:gd name="T18" fmla="*/ 0 w 85"/>
                <a:gd name="T19" fmla="*/ 0 h 78"/>
                <a:gd name="T20" fmla="*/ 85 w 85"/>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78">
                  <a:moveTo>
                    <a:pt x="85" y="0"/>
                  </a:moveTo>
                  <a:lnTo>
                    <a:pt x="75" y="18"/>
                  </a:lnTo>
                  <a:lnTo>
                    <a:pt x="23" y="18"/>
                  </a:lnTo>
                  <a:lnTo>
                    <a:pt x="23" y="30"/>
                  </a:lnTo>
                  <a:lnTo>
                    <a:pt x="71" y="30"/>
                  </a:lnTo>
                  <a:lnTo>
                    <a:pt x="71" y="48"/>
                  </a:lnTo>
                  <a:lnTo>
                    <a:pt x="23" y="48"/>
                  </a:lnTo>
                  <a:lnTo>
                    <a:pt x="23" y="78"/>
                  </a:lnTo>
                  <a:lnTo>
                    <a:pt x="0" y="78"/>
                  </a:lnTo>
                  <a:lnTo>
                    <a:pt x="0" y="0"/>
                  </a:lnTo>
                  <a:lnTo>
                    <a:pt x="85"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4">
              <a:extLst>
                <a:ext uri="{FF2B5EF4-FFF2-40B4-BE49-F238E27FC236}">
                  <a16:creationId xmlns:a16="http://schemas.microsoft.com/office/drawing/2014/main" id="{ABFC22A3-68FB-4678-B02C-E83045AA1853}"/>
                </a:ext>
              </a:extLst>
            </p:cNvPr>
            <p:cNvSpPr>
              <a:spLocks/>
            </p:cNvSpPr>
            <p:nvPr userDrawn="1"/>
          </p:nvSpPr>
          <p:spPr bwMode="auto">
            <a:xfrm>
              <a:off x="1566863" y="6634163"/>
              <a:ext cx="146050" cy="123825"/>
            </a:xfrm>
            <a:custGeom>
              <a:avLst/>
              <a:gdLst>
                <a:gd name="T0" fmla="*/ 1465 w 1465"/>
                <a:gd name="T1" fmla="*/ 630 h 1259"/>
                <a:gd name="T2" fmla="*/ 1253 w 1465"/>
                <a:gd name="T3" fmla="*/ 1072 h 1259"/>
                <a:gd name="T4" fmla="*/ 732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6 w 1465"/>
                <a:gd name="T17" fmla="*/ 869 h 1259"/>
                <a:gd name="T18" fmla="*/ 732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2"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6" y="869"/>
                  </a:cubicBezTo>
                  <a:cubicBezTo>
                    <a:pt x="537" y="937"/>
                    <a:pt x="626" y="971"/>
                    <a:pt x="732" y="971"/>
                  </a:cubicBezTo>
                  <a:cubicBezTo>
                    <a:pt x="840" y="971"/>
                    <a:pt x="929"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5">
              <a:extLst>
                <a:ext uri="{FF2B5EF4-FFF2-40B4-BE49-F238E27FC236}">
                  <a16:creationId xmlns:a16="http://schemas.microsoft.com/office/drawing/2014/main" id="{6058F98B-1F3D-41D2-AF11-90FAA88E50E0}"/>
                </a:ext>
              </a:extLst>
            </p:cNvPr>
            <p:cNvSpPr>
              <a:spLocks/>
            </p:cNvSpPr>
            <p:nvPr userDrawn="1"/>
          </p:nvSpPr>
          <p:spPr bwMode="auto">
            <a:xfrm>
              <a:off x="1720851" y="6634163"/>
              <a:ext cx="144463" cy="123825"/>
            </a:xfrm>
            <a:custGeom>
              <a:avLst/>
              <a:gdLst>
                <a:gd name="T0" fmla="*/ 91 w 91"/>
                <a:gd name="T1" fmla="*/ 0 h 78"/>
                <a:gd name="T2" fmla="*/ 82 w 91"/>
                <a:gd name="T3" fmla="*/ 18 h 78"/>
                <a:gd name="T4" fmla="*/ 57 w 91"/>
                <a:gd name="T5" fmla="*/ 18 h 78"/>
                <a:gd name="T6" fmla="*/ 57 w 91"/>
                <a:gd name="T7" fmla="*/ 78 h 78"/>
                <a:gd name="T8" fmla="*/ 35 w 91"/>
                <a:gd name="T9" fmla="*/ 78 h 78"/>
                <a:gd name="T10" fmla="*/ 35 w 91"/>
                <a:gd name="T11" fmla="*/ 18 h 78"/>
                <a:gd name="T12" fmla="*/ 0 w 91"/>
                <a:gd name="T13" fmla="*/ 18 h 78"/>
                <a:gd name="T14" fmla="*/ 0 w 91"/>
                <a:gd name="T15" fmla="*/ 0 h 78"/>
                <a:gd name="T16" fmla="*/ 91 w 91"/>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8">
                  <a:moveTo>
                    <a:pt x="91" y="0"/>
                  </a:moveTo>
                  <a:lnTo>
                    <a:pt x="82" y="18"/>
                  </a:lnTo>
                  <a:lnTo>
                    <a:pt x="57" y="18"/>
                  </a:lnTo>
                  <a:lnTo>
                    <a:pt x="57" y="78"/>
                  </a:lnTo>
                  <a:lnTo>
                    <a:pt x="35" y="78"/>
                  </a:lnTo>
                  <a:lnTo>
                    <a:pt x="35" y="18"/>
                  </a:lnTo>
                  <a:lnTo>
                    <a:pt x="0" y="18"/>
                  </a:lnTo>
                  <a:lnTo>
                    <a:pt x="0" y="0"/>
                  </a:lnTo>
                  <a:lnTo>
                    <a:pt x="91"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6">
              <a:extLst>
                <a:ext uri="{FF2B5EF4-FFF2-40B4-BE49-F238E27FC236}">
                  <a16:creationId xmlns:a16="http://schemas.microsoft.com/office/drawing/2014/main" id="{F0742A07-E366-4EF8-8962-9C8100953FD0}"/>
                </a:ext>
              </a:extLst>
            </p:cNvPr>
            <p:cNvSpPr>
              <a:spLocks/>
            </p:cNvSpPr>
            <p:nvPr userDrawn="1"/>
          </p:nvSpPr>
          <p:spPr bwMode="auto">
            <a:xfrm>
              <a:off x="1874838" y="6634163"/>
              <a:ext cx="144463" cy="123825"/>
            </a:xfrm>
            <a:custGeom>
              <a:avLst/>
              <a:gdLst>
                <a:gd name="T0" fmla="*/ 1465 w 1465"/>
                <a:gd name="T1" fmla="*/ 630 h 1259"/>
                <a:gd name="T2" fmla="*/ 1253 w 1465"/>
                <a:gd name="T3" fmla="*/ 1072 h 1259"/>
                <a:gd name="T4" fmla="*/ 732 w 1465"/>
                <a:gd name="T5" fmla="*/ 1259 h 1259"/>
                <a:gd name="T6" fmla="*/ 211 w 1465"/>
                <a:gd name="T7" fmla="*/ 1072 h 1259"/>
                <a:gd name="T8" fmla="*/ 0 w 1465"/>
                <a:gd name="T9" fmla="*/ 630 h 1259"/>
                <a:gd name="T10" fmla="*/ 0 w 1465"/>
                <a:gd name="T11" fmla="*/ 0 h 1259"/>
                <a:gd name="T12" fmla="*/ 361 w 1465"/>
                <a:gd name="T13" fmla="*/ 0 h 1259"/>
                <a:gd name="T14" fmla="*/ 361 w 1465"/>
                <a:gd name="T15" fmla="*/ 630 h 1259"/>
                <a:gd name="T16" fmla="*/ 466 w 1465"/>
                <a:gd name="T17" fmla="*/ 869 h 1259"/>
                <a:gd name="T18" fmla="*/ 732 w 1465"/>
                <a:gd name="T19" fmla="*/ 971 h 1259"/>
                <a:gd name="T20" fmla="*/ 999 w 1465"/>
                <a:gd name="T21" fmla="*/ 869 h 1259"/>
                <a:gd name="T22" fmla="*/ 1104 w 1465"/>
                <a:gd name="T23" fmla="*/ 630 h 1259"/>
                <a:gd name="T24" fmla="*/ 1104 w 1465"/>
                <a:gd name="T25" fmla="*/ 0 h 1259"/>
                <a:gd name="T26" fmla="*/ 1465 w 1465"/>
                <a:gd name="T27" fmla="*/ 0 h 1259"/>
                <a:gd name="T28" fmla="*/ 1465 w 1465"/>
                <a:gd name="T29" fmla="*/ 63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5" h="1259">
                  <a:moveTo>
                    <a:pt x="1465" y="630"/>
                  </a:moveTo>
                  <a:cubicBezTo>
                    <a:pt x="1465" y="800"/>
                    <a:pt x="1394" y="947"/>
                    <a:pt x="1253" y="1072"/>
                  </a:cubicBezTo>
                  <a:cubicBezTo>
                    <a:pt x="1112" y="1197"/>
                    <a:pt x="938" y="1259"/>
                    <a:pt x="732" y="1259"/>
                  </a:cubicBezTo>
                  <a:cubicBezTo>
                    <a:pt x="525" y="1259"/>
                    <a:pt x="351" y="1197"/>
                    <a:pt x="211" y="1072"/>
                  </a:cubicBezTo>
                  <a:cubicBezTo>
                    <a:pt x="70" y="947"/>
                    <a:pt x="0" y="800"/>
                    <a:pt x="0" y="630"/>
                  </a:cubicBezTo>
                  <a:cubicBezTo>
                    <a:pt x="0" y="0"/>
                    <a:pt x="0" y="0"/>
                    <a:pt x="0" y="0"/>
                  </a:cubicBezTo>
                  <a:cubicBezTo>
                    <a:pt x="361" y="0"/>
                    <a:pt x="361" y="0"/>
                    <a:pt x="361" y="0"/>
                  </a:cubicBezTo>
                  <a:cubicBezTo>
                    <a:pt x="361" y="630"/>
                    <a:pt x="361" y="630"/>
                    <a:pt x="361" y="630"/>
                  </a:cubicBezTo>
                  <a:cubicBezTo>
                    <a:pt x="361" y="721"/>
                    <a:pt x="396" y="801"/>
                    <a:pt x="466" y="869"/>
                  </a:cubicBezTo>
                  <a:cubicBezTo>
                    <a:pt x="537" y="937"/>
                    <a:pt x="626" y="971"/>
                    <a:pt x="732" y="971"/>
                  </a:cubicBezTo>
                  <a:cubicBezTo>
                    <a:pt x="840" y="971"/>
                    <a:pt x="929" y="937"/>
                    <a:pt x="999" y="869"/>
                  </a:cubicBezTo>
                  <a:cubicBezTo>
                    <a:pt x="1069" y="801"/>
                    <a:pt x="1104" y="721"/>
                    <a:pt x="1104" y="630"/>
                  </a:cubicBezTo>
                  <a:cubicBezTo>
                    <a:pt x="1104" y="0"/>
                    <a:pt x="1104" y="0"/>
                    <a:pt x="1104" y="0"/>
                  </a:cubicBezTo>
                  <a:cubicBezTo>
                    <a:pt x="1465" y="0"/>
                    <a:pt x="1465" y="0"/>
                    <a:pt x="1465" y="0"/>
                  </a:cubicBezTo>
                  <a:lnTo>
                    <a:pt x="1465" y="6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7">
              <a:extLst>
                <a:ext uri="{FF2B5EF4-FFF2-40B4-BE49-F238E27FC236}">
                  <a16:creationId xmlns:a16="http://schemas.microsoft.com/office/drawing/2014/main" id="{716D397B-0233-42D3-843B-BF9E67BE1632}"/>
                </a:ext>
              </a:extLst>
            </p:cNvPr>
            <p:cNvSpPr>
              <a:spLocks/>
            </p:cNvSpPr>
            <p:nvPr userDrawn="1"/>
          </p:nvSpPr>
          <p:spPr bwMode="auto">
            <a:xfrm>
              <a:off x="2028826" y="6634163"/>
              <a:ext cx="144463" cy="123825"/>
            </a:xfrm>
            <a:custGeom>
              <a:avLst/>
              <a:gdLst>
                <a:gd name="T0" fmla="*/ 1466 w 1466"/>
                <a:gd name="T1" fmla="*/ 1259 h 1259"/>
                <a:gd name="T2" fmla="*/ 964 w 1466"/>
                <a:gd name="T3" fmla="*/ 1259 h 1259"/>
                <a:gd name="T4" fmla="*/ 405 w 1466"/>
                <a:gd name="T5" fmla="*/ 774 h 1259"/>
                <a:gd name="T6" fmla="*/ 563 w 1466"/>
                <a:gd name="T7" fmla="*/ 486 h 1259"/>
                <a:gd name="T8" fmla="*/ 980 w 1466"/>
                <a:gd name="T9" fmla="*/ 486 h 1259"/>
                <a:gd name="T10" fmla="*/ 1068 w 1466"/>
                <a:gd name="T11" fmla="*/ 457 h 1259"/>
                <a:gd name="T12" fmla="*/ 1104 w 1466"/>
                <a:gd name="T13" fmla="*/ 387 h 1259"/>
                <a:gd name="T14" fmla="*/ 1068 w 1466"/>
                <a:gd name="T15" fmla="*/ 317 h 1259"/>
                <a:gd name="T16" fmla="*/ 980 w 1466"/>
                <a:gd name="T17" fmla="*/ 288 h 1259"/>
                <a:gd name="T18" fmla="*/ 360 w 1466"/>
                <a:gd name="T19" fmla="*/ 288 h 1259"/>
                <a:gd name="T20" fmla="*/ 360 w 1466"/>
                <a:gd name="T21" fmla="*/ 1259 h 1259"/>
                <a:gd name="T22" fmla="*/ 0 w 1466"/>
                <a:gd name="T23" fmla="*/ 1259 h 1259"/>
                <a:gd name="T24" fmla="*/ 0 w 1466"/>
                <a:gd name="T25" fmla="*/ 0 h 1259"/>
                <a:gd name="T26" fmla="*/ 980 w 1466"/>
                <a:gd name="T27" fmla="*/ 0 h 1259"/>
                <a:gd name="T28" fmla="*/ 1322 w 1466"/>
                <a:gd name="T29" fmla="*/ 114 h 1259"/>
                <a:gd name="T30" fmla="*/ 1464 w 1466"/>
                <a:gd name="T31" fmla="*/ 387 h 1259"/>
                <a:gd name="T32" fmla="*/ 1322 w 1466"/>
                <a:gd name="T33" fmla="*/ 660 h 1259"/>
                <a:gd name="T34" fmla="*/ 981 w 1466"/>
                <a:gd name="T35" fmla="*/ 774 h 1259"/>
                <a:gd name="T36" fmla="*/ 900 w 1466"/>
                <a:gd name="T37" fmla="*/ 773 h 1259"/>
                <a:gd name="T38" fmla="*/ 1466 w 1466"/>
                <a:gd name="T39"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6" h="1259">
                  <a:moveTo>
                    <a:pt x="1466" y="1259"/>
                  </a:moveTo>
                  <a:cubicBezTo>
                    <a:pt x="964" y="1259"/>
                    <a:pt x="964" y="1259"/>
                    <a:pt x="964" y="1259"/>
                  </a:cubicBezTo>
                  <a:cubicBezTo>
                    <a:pt x="405" y="774"/>
                    <a:pt x="405" y="774"/>
                    <a:pt x="405" y="774"/>
                  </a:cubicBezTo>
                  <a:cubicBezTo>
                    <a:pt x="563" y="486"/>
                    <a:pt x="563" y="486"/>
                    <a:pt x="563" y="486"/>
                  </a:cubicBezTo>
                  <a:cubicBezTo>
                    <a:pt x="980" y="486"/>
                    <a:pt x="980" y="486"/>
                    <a:pt x="980" y="486"/>
                  </a:cubicBezTo>
                  <a:cubicBezTo>
                    <a:pt x="1014" y="486"/>
                    <a:pt x="1043" y="476"/>
                    <a:pt x="1068" y="457"/>
                  </a:cubicBezTo>
                  <a:cubicBezTo>
                    <a:pt x="1092" y="438"/>
                    <a:pt x="1104" y="415"/>
                    <a:pt x="1104" y="387"/>
                  </a:cubicBezTo>
                  <a:cubicBezTo>
                    <a:pt x="1104" y="359"/>
                    <a:pt x="1092" y="336"/>
                    <a:pt x="1068" y="317"/>
                  </a:cubicBezTo>
                  <a:cubicBezTo>
                    <a:pt x="1043" y="298"/>
                    <a:pt x="1014" y="288"/>
                    <a:pt x="980" y="288"/>
                  </a:cubicBezTo>
                  <a:cubicBezTo>
                    <a:pt x="360" y="288"/>
                    <a:pt x="360" y="288"/>
                    <a:pt x="360" y="288"/>
                  </a:cubicBezTo>
                  <a:cubicBezTo>
                    <a:pt x="360" y="1259"/>
                    <a:pt x="360" y="1259"/>
                    <a:pt x="360" y="1259"/>
                  </a:cubicBezTo>
                  <a:cubicBezTo>
                    <a:pt x="0" y="1259"/>
                    <a:pt x="0" y="1259"/>
                    <a:pt x="0" y="1259"/>
                  </a:cubicBezTo>
                  <a:cubicBezTo>
                    <a:pt x="0" y="0"/>
                    <a:pt x="0" y="0"/>
                    <a:pt x="0" y="0"/>
                  </a:cubicBezTo>
                  <a:cubicBezTo>
                    <a:pt x="980" y="0"/>
                    <a:pt x="980" y="0"/>
                    <a:pt x="980" y="0"/>
                  </a:cubicBezTo>
                  <a:cubicBezTo>
                    <a:pt x="1113" y="0"/>
                    <a:pt x="1228" y="38"/>
                    <a:pt x="1322" y="114"/>
                  </a:cubicBezTo>
                  <a:cubicBezTo>
                    <a:pt x="1417" y="189"/>
                    <a:pt x="1464" y="280"/>
                    <a:pt x="1464" y="387"/>
                  </a:cubicBezTo>
                  <a:cubicBezTo>
                    <a:pt x="1464" y="494"/>
                    <a:pt x="1417" y="585"/>
                    <a:pt x="1322" y="660"/>
                  </a:cubicBezTo>
                  <a:cubicBezTo>
                    <a:pt x="1228" y="736"/>
                    <a:pt x="1114" y="774"/>
                    <a:pt x="981" y="774"/>
                  </a:cubicBezTo>
                  <a:cubicBezTo>
                    <a:pt x="900" y="773"/>
                    <a:pt x="900" y="773"/>
                    <a:pt x="900" y="773"/>
                  </a:cubicBezTo>
                  <a:lnTo>
                    <a:pt x="1466" y="125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8">
              <a:extLst>
                <a:ext uri="{FF2B5EF4-FFF2-40B4-BE49-F238E27FC236}">
                  <a16:creationId xmlns:a16="http://schemas.microsoft.com/office/drawing/2014/main" id="{08359B54-CEE7-4518-8363-AA100E02C2A0}"/>
                </a:ext>
              </a:extLst>
            </p:cNvPr>
            <p:cNvSpPr>
              <a:spLocks/>
            </p:cNvSpPr>
            <p:nvPr userDrawn="1"/>
          </p:nvSpPr>
          <p:spPr bwMode="auto">
            <a:xfrm>
              <a:off x="2182813" y="6634163"/>
              <a:ext cx="133350" cy="123825"/>
            </a:xfrm>
            <a:custGeom>
              <a:avLst/>
              <a:gdLst>
                <a:gd name="T0" fmla="*/ 84 w 84"/>
                <a:gd name="T1" fmla="*/ 78 h 78"/>
                <a:gd name="T2" fmla="*/ 0 w 84"/>
                <a:gd name="T3" fmla="*/ 78 h 78"/>
                <a:gd name="T4" fmla="*/ 0 w 84"/>
                <a:gd name="T5" fmla="*/ 0 h 78"/>
                <a:gd name="T6" fmla="*/ 84 w 84"/>
                <a:gd name="T7" fmla="*/ 0 h 78"/>
                <a:gd name="T8" fmla="*/ 74 w 84"/>
                <a:gd name="T9" fmla="*/ 18 h 78"/>
                <a:gd name="T10" fmla="*/ 22 w 84"/>
                <a:gd name="T11" fmla="*/ 18 h 78"/>
                <a:gd name="T12" fmla="*/ 22 w 84"/>
                <a:gd name="T13" fmla="*/ 30 h 78"/>
                <a:gd name="T14" fmla="*/ 70 w 84"/>
                <a:gd name="T15" fmla="*/ 30 h 78"/>
                <a:gd name="T16" fmla="*/ 70 w 84"/>
                <a:gd name="T17" fmla="*/ 48 h 78"/>
                <a:gd name="T18" fmla="*/ 22 w 84"/>
                <a:gd name="T19" fmla="*/ 48 h 78"/>
                <a:gd name="T20" fmla="*/ 22 w 84"/>
                <a:gd name="T21" fmla="*/ 60 h 78"/>
                <a:gd name="T22" fmla="*/ 84 w 84"/>
                <a:gd name="T23" fmla="*/ 60 h 78"/>
                <a:gd name="T24" fmla="*/ 84 w 8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8">
                  <a:moveTo>
                    <a:pt x="84" y="78"/>
                  </a:moveTo>
                  <a:lnTo>
                    <a:pt x="0" y="78"/>
                  </a:lnTo>
                  <a:lnTo>
                    <a:pt x="0" y="0"/>
                  </a:lnTo>
                  <a:lnTo>
                    <a:pt x="84" y="0"/>
                  </a:lnTo>
                  <a:lnTo>
                    <a:pt x="74" y="18"/>
                  </a:lnTo>
                  <a:lnTo>
                    <a:pt x="22" y="18"/>
                  </a:lnTo>
                  <a:lnTo>
                    <a:pt x="22" y="30"/>
                  </a:lnTo>
                  <a:lnTo>
                    <a:pt x="70" y="30"/>
                  </a:lnTo>
                  <a:lnTo>
                    <a:pt x="70" y="48"/>
                  </a:lnTo>
                  <a:lnTo>
                    <a:pt x="22" y="48"/>
                  </a:lnTo>
                  <a:lnTo>
                    <a:pt x="22" y="60"/>
                  </a:lnTo>
                  <a:lnTo>
                    <a:pt x="84" y="60"/>
                  </a:lnTo>
                  <a:lnTo>
                    <a:pt x="84" y="7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cxnSp>
        <p:nvCxnSpPr>
          <p:cNvPr id="28" name="Rechte verbindingslijn 6">
            <a:extLst>
              <a:ext uri="{FF2B5EF4-FFF2-40B4-BE49-F238E27FC236}">
                <a16:creationId xmlns:a16="http://schemas.microsoft.com/office/drawing/2014/main" id="{1DF0B8D5-21B4-4A6D-8B89-3B2FE732B008}"/>
              </a:ext>
            </a:extLst>
          </p:cNvPr>
          <p:cNvCxnSpPr>
            <a:cxnSpLocks/>
          </p:cNvCxnSpPr>
          <p:nvPr userDrawn="1"/>
        </p:nvCxnSpPr>
        <p:spPr>
          <a:xfrm flipH="1">
            <a:off x="1" y="4814139"/>
            <a:ext cx="776124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E00BCC8-79CA-4ED7-B7B4-289AB1EFC960}"/>
              </a:ext>
            </a:extLst>
          </p:cNvPr>
          <p:cNvSpPr>
            <a:spLocks noGrp="1"/>
          </p:cNvSpPr>
          <p:nvPr>
            <p:ph type="sldNum" sz="quarter" idx="4"/>
          </p:nvPr>
        </p:nvSpPr>
        <p:spPr>
          <a:xfrm>
            <a:off x="5708365" y="4926299"/>
            <a:ext cx="2057400" cy="127750"/>
          </a:xfrm>
          <a:prstGeom prst="rect">
            <a:avLst/>
          </a:prstGeom>
        </p:spPr>
        <p:txBody>
          <a:bodyPr vert="horz" lIns="0" tIns="45720" rIns="0" bIns="45720" rtlCol="0" anchor="ctr"/>
          <a:lstStyle>
            <a:lvl1pPr algn="r">
              <a:defRPr sz="1000" b="1">
                <a:solidFill>
                  <a:schemeClr val="tx1"/>
                </a:solidFill>
              </a:defRPr>
            </a:lvl1pPr>
          </a:lstStyle>
          <a:p>
            <a:fld id="{E341BC2F-8D81-4F36-80BC-875B74CC4D17}" type="slidenum">
              <a:rPr lang="nl-BE" smtClean="0"/>
              <a:pPr/>
              <a:t>‹Nr.›</a:t>
            </a:fld>
            <a:endParaRPr lang="nl-BE" dirty="0"/>
          </a:p>
        </p:txBody>
      </p:sp>
    </p:spTree>
    <p:extLst>
      <p:ext uri="{BB962C8B-B14F-4D97-AF65-F5344CB8AC3E}">
        <p14:creationId xmlns:p14="http://schemas.microsoft.com/office/powerpoint/2010/main" val="36810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00" fill="hold"/>
                                        <p:tgtEl>
                                          <p:spTgt spid="28"/>
                                        </p:tgtEl>
                                        <p:attrNameLst>
                                          <p:attrName>ppt_x</p:attrName>
                                        </p:attrNameLst>
                                      </p:cBhvr>
                                      <p:tavLst>
                                        <p:tav tm="0">
                                          <p:val>
                                            <p:strVal val="0-#ppt_w/2"/>
                                          </p:val>
                                        </p:tav>
                                        <p:tav tm="100000">
                                          <p:val>
                                            <p:strVal val="#ppt_x"/>
                                          </p:val>
                                        </p:tav>
                                      </p:tavLst>
                                    </p:anim>
                                    <p:anim calcmode="lin" valueType="num">
                                      <p:cBhvr additive="base">
                                        <p:cTn id="8" dur="2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1279A8-2F03-4A69-91D8-E33A15C2EE30}" type="datetimeFigureOut">
              <a:rPr lang="nl-BE" smtClean="0"/>
              <a:t>5/07/2024</a:t>
            </a:fld>
            <a:endParaRPr lang="nl-B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341BC2F-8D81-4F36-80BC-875B74CC4D17}" type="slidenum">
              <a:rPr lang="nl-BE" smtClean="0"/>
              <a:t>‹Nr.›</a:t>
            </a:fld>
            <a:endParaRPr lang="nl-BE"/>
          </a:p>
        </p:txBody>
      </p:sp>
    </p:spTree>
    <p:extLst>
      <p:ext uri="{BB962C8B-B14F-4D97-AF65-F5344CB8AC3E}">
        <p14:creationId xmlns:p14="http://schemas.microsoft.com/office/powerpoint/2010/main" val="263382225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77" r:id="rId3"/>
    <p:sldLayoutId id="2147483678" r:id="rId4"/>
    <p:sldLayoutId id="2147483684" r:id="rId5"/>
    <p:sldLayoutId id="214748368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77AFC4-95F8-4460-B4C6-CD139BAB96AD}"/>
              </a:ext>
            </a:extLst>
          </p:cNvPr>
          <p:cNvSpPr>
            <a:spLocks noGrp="1"/>
          </p:cNvSpPr>
          <p:nvPr>
            <p:ph type="title"/>
          </p:nvPr>
        </p:nvSpPr>
        <p:spPr>
          <a:xfrm>
            <a:off x="657518" y="112810"/>
            <a:ext cx="4549103" cy="645167"/>
          </a:xfrm>
        </p:spPr>
        <p:txBody>
          <a:bodyPr anchor="b">
            <a:normAutofit/>
          </a:bodyPr>
          <a:lstStyle/>
          <a:p>
            <a:pPr>
              <a:lnSpc>
                <a:spcPct val="100000"/>
              </a:lnSpc>
            </a:pPr>
            <a:r>
              <a:rPr lang="nl-BE" sz="1800" b="1" dirty="0"/>
              <a:t>Bewerbung für den </a:t>
            </a:r>
            <a:br>
              <a:rPr lang="nl-BE" sz="1800" b="1" dirty="0"/>
            </a:br>
            <a:r>
              <a:rPr lang="nl-BE" sz="1800" b="1" dirty="0"/>
              <a:t>NORDWEST Nachhatigkeitspreis</a:t>
            </a:r>
          </a:p>
        </p:txBody>
      </p:sp>
      <p:pic>
        <p:nvPicPr>
          <p:cNvPr id="9" name="Afbeelding 6" descr="Afbeelding met lucht, weg, trein, buiten&#10;&#10;Beschrijving is gegenereerd met zeer hoge betrouwbaarheid">
            <a:extLst>
              <a:ext uri="{FF2B5EF4-FFF2-40B4-BE49-F238E27FC236}">
                <a16:creationId xmlns:a16="http://schemas.microsoft.com/office/drawing/2014/main" id="{9D838C78-FA2F-FC97-4FFF-B9F0FD95F5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2060" t="11252" r="6702" b="27545"/>
          <a:stretch/>
        </p:blipFill>
        <p:spPr>
          <a:xfrm>
            <a:off x="5256014" y="633346"/>
            <a:ext cx="3205097" cy="3876806"/>
          </a:xfrm>
          <a:prstGeom prst="rect">
            <a:avLst/>
          </a:prstGeom>
        </p:spPr>
      </p:pic>
      <p:grpSp>
        <p:nvGrpSpPr>
          <p:cNvPr id="14" name="Group 13">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5143500"/>
            <a:chOff x="12068638" y="0"/>
            <a:chExt cx="123362" cy="6858000"/>
          </a:xfrm>
        </p:grpSpPr>
        <p:sp>
          <p:nvSpPr>
            <p:cNvPr id="15" name="Rectangle 14">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6">
            <a:extLst>
              <a:ext uri="{FF2B5EF4-FFF2-40B4-BE49-F238E27FC236}">
                <a16:creationId xmlns:a16="http://schemas.microsoft.com/office/drawing/2014/main" id="{D259E4F9-DF83-4DC2-8F7D-352BAAE111BE}"/>
              </a:ext>
            </a:extLst>
          </p:cNvPr>
          <p:cNvSpPr txBox="1">
            <a:spLocks/>
          </p:cNvSpPr>
          <p:nvPr/>
        </p:nvSpPr>
        <p:spPr>
          <a:xfrm>
            <a:off x="657519" y="1313198"/>
            <a:ext cx="3914480" cy="319101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216000" algn="l" defTabSz="685800" rtl="0" eaLnBrk="1" latinLnBrk="0" hangingPunct="1">
              <a:lnSpc>
                <a:spcPct val="90000"/>
              </a:lnSpc>
              <a:spcBef>
                <a:spcPts val="375"/>
              </a:spcBef>
              <a:spcAft>
                <a:spcPts val="600"/>
              </a:spcAft>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spcAft>
                <a:spcPts val="600"/>
              </a:spcAft>
              <a:buClr>
                <a:schemeClr val="accent1"/>
              </a:buClr>
              <a:buFont typeface="Wingdings" panose="05000000000000000000" pitchFamily="2" charset="2"/>
              <a:buChar char="ü"/>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spcAft>
                <a:spcPts val="60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spcAft>
                <a:spcPts val="600"/>
              </a:spcAft>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de-DE" sz="1100" dirty="0"/>
              <a:t>Soudal Nachhaltigkeitsstrategie</a:t>
            </a:r>
            <a:br>
              <a:rPr lang="de-DE" sz="1800" b="1" dirty="0"/>
            </a:br>
            <a:r>
              <a:rPr lang="de-DE" sz="1800" b="1" dirty="0"/>
              <a:t>Maßnahmen für </a:t>
            </a:r>
            <a:br>
              <a:rPr lang="de-DE" sz="1800" b="1" dirty="0"/>
            </a:br>
            <a:r>
              <a:rPr lang="de-DE" sz="1800" b="1" dirty="0"/>
              <a:t>Klima, Umwelt und Natur</a:t>
            </a:r>
          </a:p>
          <a:p>
            <a:pPr marL="0" indent="0">
              <a:buFont typeface="Arial" panose="020B0604020202020204" pitchFamily="34" charset="0"/>
              <a:buNone/>
            </a:pPr>
            <a:r>
              <a:rPr lang="de-DE" sz="1100" b="1" dirty="0">
                <a:latin typeface="Aptos" panose="020B0004020202020204" pitchFamily="34" charset="0"/>
                <a:ea typeface="Calibri" panose="020F0502020204030204" pitchFamily="34" charset="0"/>
              </a:rPr>
              <a:t>Klima-schonendes Bauen und gesundes Raumklima</a:t>
            </a:r>
            <a:br>
              <a:rPr lang="de-DE" sz="1100" b="1" dirty="0">
                <a:latin typeface="Calibri" panose="020F0502020204030204" pitchFamily="34" charset="0"/>
                <a:ea typeface="Calibri" panose="020F0502020204030204" pitchFamily="34" charset="0"/>
              </a:rPr>
            </a:br>
            <a:r>
              <a:rPr lang="de-DE" sz="1100" dirty="0">
                <a:latin typeface="Aptos" panose="020B0004020202020204" pitchFamily="34" charset="0"/>
                <a:ea typeface="Calibri" panose="020F0502020204030204" pitchFamily="34" charset="0"/>
              </a:rPr>
              <a:t>Unsere Produkte verhindern Wärme- oder Kältebrücken, reduzieren Energieverluste und CO2-Emissionen in Gebäuden. Sie verbessern die Akustik und verringern das Risiko von Kondensation und Schimmel.</a:t>
            </a:r>
          </a:p>
          <a:p>
            <a:pPr marL="0" indent="0">
              <a:buFont typeface="Arial" panose="020B0604020202020204" pitchFamily="34" charset="0"/>
              <a:buNone/>
            </a:pPr>
            <a:r>
              <a:rPr lang="de-DE" sz="1100" b="1" dirty="0">
                <a:latin typeface="Aptos" panose="020B0004020202020204" pitchFamily="34" charset="0"/>
                <a:ea typeface="Calibri" panose="020F0502020204030204" pitchFamily="34" charset="0"/>
              </a:rPr>
              <a:t>Nachhaltigkeitsstrategie</a:t>
            </a:r>
            <a:br>
              <a:rPr lang="de-DE" sz="1100" b="1" dirty="0">
                <a:latin typeface="Aptos" panose="020B0004020202020204" pitchFamily="34" charset="0"/>
                <a:ea typeface="Calibri" panose="020F0502020204030204" pitchFamily="34" charset="0"/>
              </a:rPr>
            </a:br>
            <a:r>
              <a:rPr lang="de-DE" sz="1100" dirty="0">
                <a:latin typeface="Aptos" panose="020B0004020202020204" pitchFamily="34" charset="0"/>
                <a:ea typeface="Calibri" panose="020F0502020204030204" pitchFamily="34" charset="0"/>
              </a:rPr>
              <a:t>Wir setzen uns zudem aktiv für eine nachhaltige Welt ein, mit Respekt für Menschen, den Planeten und zukünftige Generationen. Unsere Strategie fokussiert sich auf Schritte zur klimaneutralen Gesellschaft, Schaffung optimaler Arbeitsbedingungen und verantwortungsvolles Unternehmertum.</a:t>
            </a:r>
            <a:endParaRPr lang="en-DE" sz="1100" dirty="0">
              <a:latin typeface="Calibri" panose="020F0502020204030204" pitchFamily="34" charset="0"/>
              <a:ea typeface="Calibri" panose="020F0502020204030204" pitchFamily="34" charset="0"/>
            </a:endParaRPr>
          </a:p>
          <a:p>
            <a:pPr lvl="1"/>
            <a:endParaRPr lang="en-US" sz="1100" dirty="0"/>
          </a:p>
        </p:txBody>
      </p:sp>
    </p:spTree>
    <p:extLst>
      <p:ext uri="{BB962C8B-B14F-4D97-AF65-F5344CB8AC3E}">
        <p14:creationId xmlns:p14="http://schemas.microsoft.com/office/powerpoint/2010/main" val="14737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59E4F9-DF83-4DC2-8F7D-352BAAE111BE}"/>
              </a:ext>
            </a:extLst>
          </p:cNvPr>
          <p:cNvSpPr>
            <a:spLocks noGrp="1"/>
          </p:cNvSpPr>
          <p:nvPr>
            <p:ph idx="1"/>
          </p:nvPr>
        </p:nvSpPr>
        <p:spPr>
          <a:xfrm>
            <a:off x="657519" y="1313156"/>
            <a:ext cx="4289794" cy="2985669"/>
          </a:xfrm>
        </p:spPr>
        <p:txBody>
          <a:bodyPr anchor="t">
            <a:noAutofit/>
          </a:bodyPr>
          <a:lstStyle/>
          <a:p>
            <a:pPr marL="0" indent="0">
              <a:buNone/>
            </a:pPr>
            <a:r>
              <a:rPr lang="de-DE" sz="1100" b="1" dirty="0"/>
              <a:t>Reduzierung von CO2-Emissionen</a:t>
            </a: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LED-Beleuchtung in Büros und Produktionshallen.</a:t>
            </a:r>
            <a:endParaRPr lang="en-DE" sz="11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Wärmepumpen und geothermische Energie in Belgien</a:t>
            </a:r>
            <a:r>
              <a:rPr lang="de-DE" sz="1100" dirty="0">
                <a:latin typeface="Aptos" panose="020B0004020202020204" pitchFamily="34" charset="0"/>
                <a:ea typeface="Times New Roman" panose="02020603050405020304" pitchFamily="18" charset="0"/>
              </a:rPr>
              <a:t> sowie </a:t>
            </a:r>
            <a:r>
              <a:rPr lang="de-DE" sz="1100" dirty="0">
                <a:effectLst/>
                <a:latin typeface="Aptos" panose="020B0004020202020204" pitchFamily="34" charset="0"/>
                <a:ea typeface="Times New Roman" panose="02020603050405020304" pitchFamily="18" charset="0"/>
              </a:rPr>
              <a:t>Nutzung von Produktionsabwärme zur Heizung.</a:t>
            </a:r>
            <a:endParaRPr lang="en-DE" sz="11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DE" sz="1100" dirty="0" err="1">
                <a:effectLst/>
                <a:latin typeface="Aptos" panose="020B0004020202020204" pitchFamily="34" charset="0"/>
                <a:ea typeface="Times New Roman" panose="02020603050405020304" pitchFamily="18" charset="0"/>
              </a:rPr>
              <a:t>Prozessautomatisierung</a:t>
            </a:r>
            <a:r>
              <a:rPr lang="en-DE" sz="1100" dirty="0">
                <a:effectLst/>
                <a:latin typeface="Aptos" panose="020B0004020202020204" pitchFamily="34" charset="0"/>
                <a:ea typeface="Times New Roman" panose="02020603050405020304" pitchFamily="18" charset="0"/>
              </a:rPr>
              <a:t> und KI-</a:t>
            </a:r>
            <a:r>
              <a:rPr lang="en-DE" sz="1100" dirty="0" err="1">
                <a:effectLst/>
                <a:latin typeface="Aptos" panose="020B0004020202020204" pitchFamily="34" charset="0"/>
                <a:ea typeface="Times New Roman" panose="02020603050405020304" pitchFamily="18" charset="0"/>
              </a:rPr>
              <a:t>Technologien</a:t>
            </a:r>
            <a:r>
              <a:rPr lang="de-DE" sz="1100" dirty="0">
                <a:effectLst/>
                <a:latin typeface="Aptos" panose="020B0004020202020204" pitchFamily="34" charset="0"/>
                <a:ea typeface="Times New Roman" panose="02020603050405020304" pitchFamily="18" charset="0"/>
              </a:rPr>
              <a:t> für mehr Energieeffizienz. </a:t>
            </a:r>
            <a:endParaRPr lang="en-DE" sz="11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Windkraftanlage</a:t>
            </a:r>
            <a:r>
              <a:rPr lang="de-DE" sz="1100" dirty="0">
                <a:latin typeface="Aptos" panose="020B0004020202020204" pitchFamily="34" charset="0"/>
                <a:ea typeface="Times New Roman" panose="02020603050405020304" pitchFamily="18" charset="0"/>
              </a:rPr>
              <a:t> und </a:t>
            </a:r>
            <a:r>
              <a:rPr lang="de-DE" sz="1100" dirty="0">
                <a:effectLst/>
                <a:latin typeface="Aptos" panose="020B0004020202020204" pitchFamily="34" charset="0"/>
                <a:ea typeface="Times New Roman" panose="02020603050405020304" pitchFamily="18" charset="0"/>
              </a:rPr>
              <a:t>PV-Anlage decken 40 % des Strombedarfs in Turnhout.</a:t>
            </a:r>
            <a:endParaRPr lang="en-DE" sz="1100" dirty="0">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44% der Fahrzeuge am Hauptsitz sind elektrisch.</a:t>
            </a:r>
            <a:endParaRPr lang="de-DE" sz="1100" dirty="0">
              <a:latin typeface="Aptos" panose="020B0004020202020204" pitchFamily="34" charset="0"/>
              <a:ea typeface="Times New Roman" panose="02020603050405020304" pitchFamily="18" charset="0"/>
            </a:endParaRPr>
          </a:p>
          <a:p>
            <a:pPr marL="34290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Calibri" panose="020F0502020204030204" pitchFamily="34" charset="0"/>
              </a:rPr>
              <a:t>Produktionen nah </a:t>
            </a:r>
            <a:r>
              <a:rPr lang="de-DE" sz="1100" dirty="0">
                <a:latin typeface="Aptos" panose="020B0004020202020204" pitchFamily="34" charset="0"/>
                <a:ea typeface="Calibri" panose="020F0502020204030204" pitchFamily="34" charset="0"/>
              </a:rPr>
              <a:t>an </a:t>
            </a:r>
            <a:r>
              <a:rPr lang="de-DE" sz="1100" dirty="0">
                <a:effectLst/>
                <a:latin typeface="Aptos" panose="020B0004020202020204" pitchFamily="34" charset="0"/>
                <a:ea typeface="Calibri" panose="020F0502020204030204" pitchFamily="34" charset="0"/>
              </a:rPr>
              <a:t>den Märkten</a:t>
            </a:r>
          </a:p>
          <a:p>
            <a:pPr marL="342900" indent="-342900">
              <a:buSzPts val="1000"/>
              <a:buFont typeface="Symbol" panose="05050102010706020507" pitchFamily="18" charset="2"/>
              <a:buChar char=""/>
              <a:tabLst>
                <a:tab pos="457200" algn="l"/>
              </a:tabLst>
            </a:pPr>
            <a:r>
              <a:rPr lang="de-DE" sz="1100" dirty="0">
                <a:latin typeface="Aptos" panose="020B0004020202020204" pitchFamily="34" charset="0"/>
                <a:ea typeface="Calibri" panose="020F0502020204030204" pitchFamily="34" charset="0"/>
              </a:rPr>
              <a:t>M</a:t>
            </a:r>
            <a:r>
              <a:rPr lang="de-DE" sz="1100" dirty="0">
                <a:effectLst/>
                <a:latin typeface="Aptos" panose="020B0004020202020204" pitchFamily="34" charset="0"/>
                <a:ea typeface="Calibri" panose="020F0502020204030204" pitchFamily="34" charset="0"/>
              </a:rPr>
              <a:t>ultimodaler Transport ab 300 km.</a:t>
            </a:r>
          </a:p>
        </p:txBody>
      </p:sp>
      <p:pic>
        <p:nvPicPr>
          <p:cNvPr id="5" name="Grafik 4" descr="Ein Bild, das Himmel, draußen, Fahrzeug, Landfahrzeug enthält.&#10;&#10;Automatisch generierte Beschreibung">
            <a:extLst>
              <a:ext uri="{FF2B5EF4-FFF2-40B4-BE49-F238E27FC236}">
                <a16:creationId xmlns:a16="http://schemas.microsoft.com/office/drawing/2014/main" id="{D798C6BC-1F3E-2B56-13E0-A432618C5524}"/>
              </a:ext>
            </a:extLst>
          </p:cNvPr>
          <p:cNvPicPr>
            <a:picLocks noChangeAspect="1"/>
          </p:cNvPicPr>
          <p:nvPr/>
        </p:nvPicPr>
        <p:blipFill rotWithShape="1">
          <a:blip r:embed="rId2">
            <a:extLst>
              <a:ext uri="{28A0092B-C50C-407E-A947-70E740481C1C}">
                <a14:useLocalDpi xmlns:a14="http://schemas.microsoft.com/office/drawing/2010/main" val="0"/>
              </a:ext>
            </a:extLst>
          </a:blip>
          <a:srcRect l="20556" t="24038" r="38242" b="980"/>
          <a:stretch/>
        </p:blipFill>
        <p:spPr>
          <a:xfrm>
            <a:off x="5256014" y="625040"/>
            <a:ext cx="3205097" cy="3893418"/>
          </a:xfrm>
          <a:prstGeom prst="rect">
            <a:avLst/>
          </a:prstGeom>
        </p:spPr>
      </p:pic>
      <p:grpSp>
        <p:nvGrpSpPr>
          <p:cNvPr id="12" name="Group 11">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5143500"/>
            <a:chOff x="12068638" y="0"/>
            <a:chExt cx="123362" cy="6858000"/>
          </a:xfrm>
        </p:grpSpPr>
        <p:sp>
          <p:nvSpPr>
            <p:cNvPr id="13" name="Rectangle 12">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5">
            <a:extLst>
              <a:ext uri="{FF2B5EF4-FFF2-40B4-BE49-F238E27FC236}">
                <a16:creationId xmlns:a16="http://schemas.microsoft.com/office/drawing/2014/main" id="{9C46DE32-0FB0-43A0-9448-16A27A76B7E7}"/>
              </a:ext>
            </a:extLst>
          </p:cNvPr>
          <p:cNvSpPr>
            <a:spLocks noGrp="1"/>
          </p:cNvSpPr>
          <p:nvPr>
            <p:ph type="title"/>
          </p:nvPr>
        </p:nvSpPr>
        <p:spPr>
          <a:xfrm>
            <a:off x="657518" y="112810"/>
            <a:ext cx="4549103" cy="645167"/>
          </a:xfrm>
        </p:spPr>
        <p:txBody>
          <a:bodyPr anchor="b">
            <a:normAutofit/>
          </a:bodyPr>
          <a:lstStyle/>
          <a:p>
            <a:pPr>
              <a:lnSpc>
                <a:spcPct val="100000"/>
              </a:lnSpc>
            </a:pPr>
            <a:r>
              <a:rPr lang="nl-BE" sz="1800" b="1" dirty="0"/>
              <a:t>Bewerbung für den </a:t>
            </a:r>
            <a:br>
              <a:rPr lang="nl-BE" sz="1800" b="1" dirty="0"/>
            </a:br>
            <a:r>
              <a:rPr lang="nl-BE" sz="1800" b="1" dirty="0"/>
              <a:t>NORDWEST Nachhatigkeitspreis</a:t>
            </a:r>
          </a:p>
        </p:txBody>
      </p:sp>
    </p:spTree>
    <p:extLst>
      <p:ext uri="{BB962C8B-B14F-4D97-AF65-F5344CB8AC3E}">
        <p14:creationId xmlns:p14="http://schemas.microsoft.com/office/powerpoint/2010/main" val="44927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59E4F9-DF83-4DC2-8F7D-352BAAE111BE}"/>
              </a:ext>
            </a:extLst>
          </p:cNvPr>
          <p:cNvSpPr>
            <a:spLocks noGrp="1"/>
          </p:cNvSpPr>
          <p:nvPr>
            <p:ph idx="1"/>
          </p:nvPr>
        </p:nvSpPr>
        <p:spPr>
          <a:xfrm>
            <a:off x="657519" y="1319084"/>
            <a:ext cx="3914480" cy="2629409"/>
          </a:xfrm>
        </p:spPr>
        <p:txBody>
          <a:bodyPr anchor="t">
            <a:normAutofit/>
          </a:bodyPr>
          <a:lstStyle/>
          <a:p>
            <a:pPr marL="0" indent="0">
              <a:buNone/>
            </a:pPr>
            <a:r>
              <a:rPr lang="de-DE" sz="1100" b="1" dirty="0"/>
              <a:t>Minderung von Umwelt-Auswirkungen</a:t>
            </a: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Unsere Produktion ist seit 2015 ISO 14001 zertifiziert und hat geringe Auswirkungen auf Bodenverschmutzung. </a:t>
            </a: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Abwässer werden nach lokalen Normen behandelt. Wir fördern die ordnungsgemäße Sammlung von Produkten mit schwer abbaubaren Schadstoffen und setzen auf wasserbasierte Rezepturen. </a:t>
            </a: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2022 konnten wir 128 Tonnen weniger Abwasser ableiten. </a:t>
            </a:r>
          </a:p>
          <a:p>
            <a:pPr marL="342900" lvl="0" indent="-342900">
              <a:buSzPts val="1000"/>
              <a:buFont typeface="Symbol" panose="05050102010706020507" pitchFamily="18" charset="2"/>
              <a:buChar char=""/>
              <a:tabLst>
                <a:tab pos="457200" algn="l"/>
              </a:tabLst>
            </a:pPr>
            <a:r>
              <a:rPr lang="de-DE" sz="1100" dirty="0">
                <a:effectLst/>
                <a:latin typeface="Aptos" panose="020B0004020202020204" pitchFamily="34" charset="0"/>
                <a:ea typeface="Times New Roman" panose="02020603050405020304" pitchFamily="18" charset="0"/>
              </a:rPr>
              <a:t>Ein Regenwasserrückgewinnungssystem speichert 300.000 Liter Regenwasser für Brauchwasser.</a:t>
            </a:r>
            <a:endParaRPr lang="en-US" sz="1100" dirty="0"/>
          </a:p>
        </p:txBody>
      </p:sp>
      <p:pic>
        <p:nvPicPr>
          <p:cNvPr id="5" name="Grafik 4" descr="Ein Bild, das Person, Wasser, Hand, draußen enthält.&#10;&#10;Automatisch generierte Beschreibung">
            <a:extLst>
              <a:ext uri="{FF2B5EF4-FFF2-40B4-BE49-F238E27FC236}">
                <a16:creationId xmlns:a16="http://schemas.microsoft.com/office/drawing/2014/main" id="{96FE4813-85D2-E4D0-E14C-DD39C158982A}"/>
              </a:ext>
            </a:extLst>
          </p:cNvPr>
          <p:cNvPicPr>
            <a:picLocks noChangeAspect="1"/>
          </p:cNvPicPr>
          <p:nvPr/>
        </p:nvPicPr>
        <p:blipFill rotWithShape="1">
          <a:blip r:embed="rId2">
            <a:extLst>
              <a:ext uri="{28A0092B-C50C-407E-A947-70E740481C1C}">
                <a14:useLocalDpi xmlns:a14="http://schemas.microsoft.com/office/drawing/2010/main" val="0"/>
              </a:ext>
            </a:extLst>
          </a:blip>
          <a:srcRect l="17636" r="24481" b="220"/>
          <a:stretch/>
        </p:blipFill>
        <p:spPr>
          <a:xfrm>
            <a:off x="5256014" y="631088"/>
            <a:ext cx="3205097" cy="3881322"/>
          </a:xfrm>
          <a:prstGeom prst="rect">
            <a:avLst/>
          </a:prstGeom>
        </p:spPr>
      </p:pic>
      <p:grpSp>
        <p:nvGrpSpPr>
          <p:cNvPr id="12" name="Group 11">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5143500"/>
            <a:chOff x="12068638" y="0"/>
            <a:chExt cx="123362" cy="6858000"/>
          </a:xfrm>
        </p:grpSpPr>
        <p:sp>
          <p:nvSpPr>
            <p:cNvPr id="13" name="Rectangle 12">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5">
            <a:extLst>
              <a:ext uri="{FF2B5EF4-FFF2-40B4-BE49-F238E27FC236}">
                <a16:creationId xmlns:a16="http://schemas.microsoft.com/office/drawing/2014/main" id="{DDA33D8D-70DC-CE91-E9B8-8FF6E39FC0EC}"/>
              </a:ext>
            </a:extLst>
          </p:cNvPr>
          <p:cNvSpPr>
            <a:spLocks noGrp="1"/>
          </p:cNvSpPr>
          <p:nvPr>
            <p:ph type="title"/>
          </p:nvPr>
        </p:nvSpPr>
        <p:spPr>
          <a:xfrm>
            <a:off x="657518" y="112810"/>
            <a:ext cx="4549103" cy="645167"/>
          </a:xfrm>
        </p:spPr>
        <p:txBody>
          <a:bodyPr anchor="b">
            <a:normAutofit/>
          </a:bodyPr>
          <a:lstStyle/>
          <a:p>
            <a:pPr>
              <a:lnSpc>
                <a:spcPct val="100000"/>
              </a:lnSpc>
            </a:pPr>
            <a:r>
              <a:rPr lang="nl-BE" sz="1800" b="1" dirty="0"/>
              <a:t>Bewerbung für den </a:t>
            </a:r>
            <a:br>
              <a:rPr lang="nl-BE" sz="1800" b="1" dirty="0"/>
            </a:br>
            <a:r>
              <a:rPr lang="nl-BE" sz="1800" b="1" dirty="0"/>
              <a:t>NORDWEST Nachhatigkeitspreis</a:t>
            </a:r>
          </a:p>
        </p:txBody>
      </p:sp>
    </p:spTree>
    <p:extLst>
      <p:ext uri="{BB962C8B-B14F-4D97-AF65-F5344CB8AC3E}">
        <p14:creationId xmlns:p14="http://schemas.microsoft.com/office/powerpoint/2010/main" val="4193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59E4F9-DF83-4DC2-8F7D-352BAAE111BE}"/>
              </a:ext>
            </a:extLst>
          </p:cNvPr>
          <p:cNvSpPr>
            <a:spLocks noGrp="1"/>
          </p:cNvSpPr>
          <p:nvPr>
            <p:ph idx="1"/>
          </p:nvPr>
        </p:nvSpPr>
        <p:spPr>
          <a:xfrm>
            <a:off x="657518" y="1322054"/>
            <a:ext cx="4132845" cy="2944106"/>
          </a:xfrm>
        </p:spPr>
        <p:txBody>
          <a:bodyPr anchor="t">
            <a:noAutofit/>
          </a:bodyPr>
          <a:lstStyle/>
          <a:p>
            <a:pPr marL="0" indent="0">
              <a:buNone/>
            </a:pPr>
            <a:r>
              <a:rPr lang="de-DE" sz="1100" b="1" dirty="0"/>
              <a:t>Verantwortung für Rohstoffen und Abfall</a:t>
            </a:r>
          </a:p>
          <a:p>
            <a:r>
              <a:rPr lang="de-DE" sz="1100" dirty="0">
                <a:latin typeface="Aptos" panose="020B0004020202020204" pitchFamily="34" charset="0"/>
                <a:ea typeface="Calibri" panose="020F0502020204030204" pitchFamily="34" charset="0"/>
              </a:rPr>
              <a:t>Trennung und Recycling von </a:t>
            </a:r>
            <a:r>
              <a:rPr lang="de-DE" sz="1100" dirty="0">
                <a:effectLst/>
                <a:latin typeface="Aptos" panose="020B0004020202020204" pitchFamily="34" charset="0"/>
                <a:ea typeface="Calibri" panose="020F0502020204030204" pitchFamily="34" charset="0"/>
              </a:rPr>
              <a:t>Reststoffe.</a:t>
            </a:r>
          </a:p>
          <a:p>
            <a:r>
              <a:rPr lang="de-DE" sz="1100" dirty="0">
                <a:effectLst/>
                <a:latin typeface="Aptos" panose="020B0004020202020204" pitchFamily="34" charset="0"/>
                <a:ea typeface="Calibri" panose="020F0502020204030204" pitchFamily="34" charset="0"/>
              </a:rPr>
              <a:t>Reduzierung von Produktionsfehlern und Abfall durch Prozessoptimierung.</a:t>
            </a:r>
            <a:r>
              <a:rPr lang="de-DE" sz="1100" dirty="0">
                <a:latin typeface="Aptos" panose="020B0004020202020204" pitchFamily="34" charset="0"/>
                <a:ea typeface="Calibri" panose="020F0502020204030204" pitchFamily="34" charset="0"/>
              </a:rPr>
              <a:t> </a:t>
            </a:r>
            <a:r>
              <a:rPr lang="de-DE" sz="1100" dirty="0">
                <a:effectLst/>
                <a:latin typeface="Aptos" panose="020B0004020202020204" pitchFamily="34" charset="0"/>
                <a:ea typeface="Calibri" panose="020F0502020204030204" pitchFamily="34" charset="0"/>
              </a:rPr>
              <a:t>2022 konnten wir die Abfallmenge in Turnhout um 278 Tonnen senken. </a:t>
            </a:r>
          </a:p>
          <a:p>
            <a:r>
              <a:rPr lang="de-DE" sz="1100" dirty="0">
                <a:effectLst/>
                <a:latin typeface="Aptos" panose="020B0004020202020204" pitchFamily="34" charset="0"/>
                <a:ea typeface="Calibri" panose="020F0502020204030204" pitchFamily="34" charset="0"/>
              </a:rPr>
              <a:t>Leichte Silikonschläuche sparen 285 Tonnen Plastikmüll jährlich.</a:t>
            </a:r>
          </a:p>
          <a:p>
            <a:r>
              <a:rPr lang="de-DE" sz="1100" dirty="0">
                <a:effectLst/>
                <a:latin typeface="Aptos" panose="020B0004020202020204" pitchFamily="34" charset="0"/>
                <a:ea typeface="Calibri" panose="020F0502020204030204" pitchFamily="34" charset="0"/>
              </a:rPr>
              <a:t>Immer mehr Verpackungen bestehen aus recycelten Materialien. </a:t>
            </a:r>
          </a:p>
          <a:p>
            <a:r>
              <a:rPr lang="de-DE" sz="1100" dirty="0">
                <a:effectLst/>
                <a:latin typeface="Aptos" panose="020B0004020202020204" pitchFamily="34" charset="0"/>
                <a:ea typeface="Calibri" panose="020F0502020204030204" pitchFamily="34" charset="0"/>
              </a:rPr>
              <a:t>Metall-Aerosoldosen werden über Partner PDR recycelt.</a:t>
            </a:r>
          </a:p>
          <a:p>
            <a:r>
              <a:rPr lang="de-DE" sz="1100" dirty="0">
                <a:effectLst/>
                <a:latin typeface="Aptos" panose="020B0004020202020204" pitchFamily="34" charset="0"/>
                <a:ea typeface="Calibri" panose="020F0502020204030204" pitchFamily="34" charset="0"/>
              </a:rPr>
              <a:t>Neu eingeführte </a:t>
            </a:r>
            <a:r>
              <a:rPr lang="de-DE" sz="1100" dirty="0" err="1">
                <a:effectLst/>
                <a:latin typeface="Aptos" panose="020B0004020202020204" pitchFamily="34" charset="0"/>
                <a:ea typeface="Calibri" panose="020F0502020204030204" pitchFamily="34" charset="0"/>
              </a:rPr>
              <a:t>bluemint</a:t>
            </a:r>
            <a:r>
              <a:rPr lang="de-DE" sz="1100" dirty="0">
                <a:effectLst/>
                <a:latin typeface="Aptos" panose="020B0004020202020204" pitchFamily="34" charset="0"/>
                <a:ea typeface="Calibri" panose="020F0502020204030204" pitchFamily="34" charset="0"/>
              </a:rPr>
              <a:t>©-Steel-Dosen erzeugen </a:t>
            </a:r>
            <a:br>
              <a:rPr lang="de-DE" sz="1100" dirty="0">
                <a:effectLst/>
                <a:latin typeface="Aptos" panose="020B0004020202020204" pitchFamily="34" charset="0"/>
                <a:ea typeface="Calibri" panose="020F0502020204030204" pitchFamily="34" charset="0"/>
              </a:rPr>
            </a:br>
            <a:r>
              <a:rPr lang="de-DE" sz="1100" dirty="0">
                <a:effectLst/>
                <a:latin typeface="Aptos" panose="020B0004020202020204" pitchFamily="34" charset="0"/>
                <a:ea typeface="Calibri" panose="020F0502020204030204" pitchFamily="34" charset="0"/>
              </a:rPr>
              <a:t>bis 64 % weniger CO2-Emissionen.</a:t>
            </a:r>
            <a:endParaRPr lang="en-DE" sz="1100" dirty="0">
              <a:effectLst/>
              <a:latin typeface="Calibri" panose="020F0502020204030204" pitchFamily="34" charset="0"/>
              <a:ea typeface="Calibri" panose="020F0502020204030204" pitchFamily="34" charset="0"/>
            </a:endParaRPr>
          </a:p>
        </p:txBody>
      </p:sp>
      <p:pic>
        <p:nvPicPr>
          <p:cNvPr id="5" name="Grafik 4" descr="Ein Bild, das Text, Softdrink, Flasche, Im Haus enthält.&#10;&#10;Automatisch generierte Beschreibung">
            <a:extLst>
              <a:ext uri="{FF2B5EF4-FFF2-40B4-BE49-F238E27FC236}">
                <a16:creationId xmlns:a16="http://schemas.microsoft.com/office/drawing/2014/main" id="{94A2842D-9769-A6B7-45E1-5D50F42884A9}"/>
              </a:ext>
            </a:extLst>
          </p:cNvPr>
          <p:cNvPicPr>
            <a:picLocks noChangeAspect="1"/>
          </p:cNvPicPr>
          <p:nvPr/>
        </p:nvPicPr>
        <p:blipFill rotWithShape="1">
          <a:blip r:embed="rId2">
            <a:extLst>
              <a:ext uri="{28A0092B-C50C-407E-A947-70E740481C1C}">
                <a14:useLocalDpi xmlns:a14="http://schemas.microsoft.com/office/drawing/2010/main" val="0"/>
              </a:ext>
            </a:extLst>
          </a:blip>
          <a:srcRect l="32103" r="12950"/>
          <a:stretch/>
        </p:blipFill>
        <p:spPr>
          <a:xfrm>
            <a:off x="5256014" y="624963"/>
            <a:ext cx="3205097" cy="3893573"/>
          </a:xfrm>
          <a:prstGeom prst="rect">
            <a:avLst/>
          </a:prstGeom>
        </p:spPr>
      </p:pic>
      <p:grpSp>
        <p:nvGrpSpPr>
          <p:cNvPr id="12" name="Group 11">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5143500"/>
            <a:chOff x="12068638" y="0"/>
            <a:chExt cx="123362" cy="6858000"/>
          </a:xfrm>
        </p:grpSpPr>
        <p:sp>
          <p:nvSpPr>
            <p:cNvPr id="13" name="Rectangle 12">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5">
            <a:extLst>
              <a:ext uri="{FF2B5EF4-FFF2-40B4-BE49-F238E27FC236}">
                <a16:creationId xmlns:a16="http://schemas.microsoft.com/office/drawing/2014/main" id="{2AB4F336-0F50-C0FB-74CB-A215E137F720}"/>
              </a:ext>
            </a:extLst>
          </p:cNvPr>
          <p:cNvSpPr>
            <a:spLocks noGrp="1"/>
          </p:cNvSpPr>
          <p:nvPr>
            <p:ph type="title"/>
          </p:nvPr>
        </p:nvSpPr>
        <p:spPr>
          <a:xfrm>
            <a:off x="657518" y="112810"/>
            <a:ext cx="4549103" cy="645167"/>
          </a:xfrm>
        </p:spPr>
        <p:txBody>
          <a:bodyPr anchor="b">
            <a:normAutofit/>
          </a:bodyPr>
          <a:lstStyle/>
          <a:p>
            <a:pPr>
              <a:lnSpc>
                <a:spcPct val="100000"/>
              </a:lnSpc>
            </a:pPr>
            <a:r>
              <a:rPr lang="nl-BE" sz="1800" b="1" dirty="0"/>
              <a:t>Bewerbung für den </a:t>
            </a:r>
            <a:br>
              <a:rPr lang="nl-BE" sz="1800" b="1" dirty="0"/>
            </a:br>
            <a:r>
              <a:rPr lang="nl-BE" sz="1800" b="1" dirty="0"/>
              <a:t>NORDWEST Nachhatigkeitspreis</a:t>
            </a:r>
          </a:p>
        </p:txBody>
      </p:sp>
    </p:spTree>
    <p:extLst>
      <p:ext uri="{BB962C8B-B14F-4D97-AF65-F5344CB8AC3E}">
        <p14:creationId xmlns:p14="http://schemas.microsoft.com/office/powerpoint/2010/main" val="372564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59E4F9-DF83-4DC2-8F7D-352BAAE111BE}"/>
              </a:ext>
            </a:extLst>
          </p:cNvPr>
          <p:cNvSpPr>
            <a:spLocks noGrp="1"/>
          </p:cNvSpPr>
          <p:nvPr>
            <p:ph idx="1"/>
          </p:nvPr>
        </p:nvSpPr>
        <p:spPr>
          <a:xfrm>
            <a:off x="657519" y="1322522"/>
            <a:ext cx="3914480" cy="2862882"/>
          </a:xfrm>
        </p:spPr>
        <p:txBody>
          <a:bodyPr anchor="t">
            <a:normAutofit/>
          </a:bodyPr>
          <a:lstStyle/>
          <a:p>
            <a:pPr marL="0" indent="0">
              <a:buNone/>
            </a:pPr>
            <a:r>
              <a:rPr lang="de-DE" sz="1100" b="1" dirty="0"/>
              <a:t>Zukunftsperspektive</a:t>
            </a:r>
          </a:p>
          <a:p>
            <a:r>
              <a:rPr lang="de-DE" sz="1100" dirty="0">
                <a:effectLst/>
                <a:latin typeface="Aptos" panose="020B0004020202020204" pitchFamily="34" charset="0"/>
                <a:ea typeface="Calibri" panose="020F0502020204030204" pitchFamily="34" charset="0"/>
              </a:rPr>
              <a:t>Unsere Nachhaltigkeitsstrategie bildet das Fundament für zukünftige Verbesserungen.</a:t>
            </a:r>
          </a:p>
          <a:p>
            <a:r>
              <a:rPr lang="de-DE" sz="1100" dirty="0">
                <a:effectLst/>
                <a:latin typeface="Aptos" panose="020B0004020202020204" pitchFamily="34" charset="0"/>
                <a:ea typeface="Calibri" panose="020F0502020204030204" pitchFamily="34" charset="0"/>
              </a:rPr>
              <a:t>Wir sind entschlossen, unsere Ziele weiterzuverfolgen und die Liste der KPIs in den kommenden Jahren zu erweitern und zu vervollständigen.</a:t>
            </a:r>
            <a:endParaRPr lang="en-DE" sz="1100" dirty="0">
              <a:effectLst/>
              <a:latin typeface="Calibri" panose="020F0502020204030204" pitchFamily="34" charset="0"/>
              <a:ea typeface="Calibri" panose="020F0502020204030204" pitchFamily="34" charset="0"/>
            </a:endParaRPr>
          </a:p>
        </p:txBody>
      </p:sp>
      <p:pic>
        <p:nvPicPr>
          <p:cNvPr id="5" name="Grafik 4" descr="Ein Bild, das draußen, Solarzelle, Solarenergie, Solarpanel enthält.&#10;&#10;Automatisch generierte Beschreibung">
            <a:extLst>
              <a:ext uri="{FF2B5EF4-FFF2-40B4-BE49-F238E27FC236}">
                <a16:creationId xmlns:a16="http://schemas.microsoft.com/office/drawing/2014/main" id="{8164000D-98C9-594B-E175-9F4AC78AEDF8}"/>
              </a:ext>
            </a:extLst>
          </p:cNvPr>
          <p:cNvPicPr>
            <a:picLocks noChangeAspect="1"/>
          </p:cNvPicPr>
          <p:nvPr/>
        </p:nvPicPr>
        <p:blipFill rotWithShape="1">
          <a:blip r:embed="rId2">
            <a:extLst>
              <a:ext uri="{28A0092B-C50C-407E-A947-70E740481C1C}">
                <a14:useLocalDpi xmlns:a14="http://schemas.microsoft.com/office/drawing/2010/main" val="0"/>
              </a:ext>
            </a:extLst>
          </a:blip>
          <a:srcRect l="44836"/>
          <a:stretch/>
        </p:blipFill>
        <p:spPr>
          <a:xfrm>
            <a:off x="5256014" y="632621"/>
            <a:ext cx="3205097" cy="3878256"/>
          </a:xfrm>
          <a:prstGeom prst="rect">
            <a:avLst/>
          </a:prstGeom>
        </p:spPr>
      </p:pic>
      <p:grpSp>
        <p:nvGrpSpPr>
          <p:cNvPr id="18" name="Group 11">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5143500"/>
            <a:chOff x="12068638" y="0"/>
            <a:chExt cx="123362" cy="6858000"/>
          </a:xfrm>
        </p:grpSpPr>
        <p:sp>
          <p:nvSpPr>
            <p:cNvPr id="13" name="Rectangle 12">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5">
            <a:extLst>
              <a:ext uri="{FF2B5EF4-FFF2-40B4-BE49-F238E27FC236}">
                <a16:creationId xmlns:a16="http://schemas.microsoft.com/office/drawing/2014/main" id="{BC7D75B9-F7B6-4E40-8624-24239416ED1C}"/>
              </a:ext>
            </a:extLst>
          </p:cNvPr>
          <p:cNvSpPr>
            <a:spLocks noGrp="1"/>
          </p:cNvSpPr>
          <p:nvPr>
            <p:ph type="title"/>
          </p:nvPr>
        </p:nvSpPr>
        <p:spPr>
          <a:xfrm>
            <a:off x="657518" y="112810"/>
            <a:ext cx="4549103" cy="645167"/>
          </a:xfrm>
        </p:spPr>
        <p:txBody>
          <a:bodyPr anchor="b">
            <a:normAutofit/>
          </a:bodyPr>
          <a:lstStyle/>
          <a:p>
            <a:pPr>
              <a:lnSpc>
                <a:spcPct val="100000"/>
              </a:lnSpc>
            </a:pPr>
            <a:r>
              <a:rPr lang="nl-BE" sz="1800" b="1" dirty="0"/>
              <a:t>Bewerbung für den </a:t>
            </a:r>
            <a:br>
              <a:rPr lang="nl-BE" sz="1800" b="1" dirty="0"/>
            </a:br>
            <a:r>
              <a:rPr lang="nl-BE" sz="1800" b="1" dirty="0"/>
              <a:t>NORDWEST Nachhatigkeitspreis</a:t>
            </a:r>
          </a:p>
        </p:txBody>
      </p:sp>
    </p:spTree>
    <p:extLst>
      <p:ext uri="{BB962C8B-B14F-4D97-AF65-F5344CB8AC3E}">
        <p14:creationId xmlns:p14="http://schemas.microsoft.com/office/powerpoint/2010/main" val="3843837593"/>
      </p:ext>
    </p:extLst>
  </p:cSld>
  <p:clrMapOvr>
    <a:masterClrMapping/>
  </p:clrMapOvr>
</p:sld>
</file>

<file path=ppt/theme/theme1.xml><?xml version="1.0" encoding="utf-8"?>
<a:theme xmlns:a="http://schemas.openxmlformats.org/drawingml/2006/main" name="1_Kantoorthema">
  <a:themeElements>
    <a:clrScheme name="Custom 2">
      <a:dk1>
        <a:sysClr val="windowText" lastClr="000000"/>
      </a:dk1>
      <a:lt1>
        <a:sysClr val="window" lastClr="FFFFFF"/>
      </a:lt1>
      <a:dk2>
        <a:srgbClr val="44546A"/>
      </a:dk2>
      <a:lt2>
        <a:srgbClr val="E7E6E6"/>
      </a:lt2>
      <a:accent1>
        <a:srgbClr val="E1272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638745D87854BBECF9C3429375206" ma:contentTypeVersion="4" ma:contentTypeDescription="Create a new document." ma:contentTypeScope="" ma:versionID="268f66c2bfa47e3f913651ed12ec163e">
  <xsd:schema xmlns:xsd="http://www.w3.org/2001/XMLSchema" xmlns:xs="http://www.w3.org/2001/XMLSchema" xmlns:p="http://schemas.microsoft.com/office/2006/metadata/properties" xmlns:ns2="42abe772-81b3-4ff6-9720-e73109ed4a93" targetNamespace="http://schemas.microsoft.com/office/2006/metadata/properties" ma:root="true" ma:fieldsID="516b5d64e166eb5f329f628f4579e673" ns2:_="">
    <xsd:import namespace="42abe772-81b3-4ff6-9720-e73109ed4a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be772-81b3-4ff6-9720-e73109ed4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B61097-D727-45FD-89A2-CB325BD3F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be772-81b3-4ff6-9720-e73109ed4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4F5768-1E0F-41B4-863C-199546D5F6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19C1CC0-E926-44D4-BD55-ACC8AD02D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334</Words>
  <Application>Microsoft Office PowerPoint</Application>
  <PresentationFormat>Bildschirmpräsentation (16:9)</PresentationFormat>
  <Paragraphs>31</Paragraphs>
  <Slides>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Aptos</vt:lpstr>
      <vt:lpstr>Arial</vt:lpstr>
      <vt:lpstr>Calibri</vt:lpstr>
      <vt:lpstr>Courier New</vt:lpstr>
      <vt:lpstr>Symbol</vt:lpstr>
      <vt:lpstr>Wingdings</vt:lpstr>
      <vt:lpstr>1_Kantoorthema</vt:lpstr>
      <vt:lpstr>Bewerbung für den  NORDWEST Nachhatigkeitspreis</vt:lpstr>
      <vt:lpstr>Bewerbung für den  NORDWEST Nachhatigkeitspreis</vt:lpstr>
      <vt:lpstr>Bewerbung für den  NORDWEST Nachhatigkeitspreis</vt:lpstr>
      <vt:lpstr>Bewerbung für den  NORDWEST Nachhatigkeitspreis</vt:lpstr>
      <vt:lpstr>Bewerbung für den  NORDWEST Nachhatigkeitspreis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User</dc:creator>
  <cp:lastModifiedBy>Thorsten Ramthun</cp:lastModifiedBy>
  <cp:revision>601</cp:revision>
  <dcterms:created xsi:type="dcterms:W3CDTF">2017-10-12T08:53:07Z</dcterms:created>
  <dcterms:modified xsi:type="dcterms:W3CDTF">2024-07-05T08:04:14Z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0x010100D9D638745D87854BBECF9C3429375206</vt:lpwstr>
  </property>
</Properties>
</file>