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547" r:id="rId3"/>
    <p:sldId id="548" r:id="rId4"/>
    <p:sldId id="549" r:id="rId5"/>
    <p:sldId id="550"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5756"/>
    <a:srgbClr val="D8012D"/>
    <a:srgbClr val="116CD6"/>
    <a:srgbClr val="FFFFFF"/>
    <a:srgbClr val="ED0037"/>
    <a:srgbClr val="B5AA9D"/>
    <a:srgbClr val="887D71"/>
    <a:srgbClr val="C0C0C0"/>
    <a:srgbClr val="D7002C"/>
    <a:srgbClr val="BB16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85036" autoAdjust="0"/>
  </p:normalViewPr>
  <p:slideViewPr>
    <p:cSldViewPr snapToGrid="0">
      <p:cViewPr varScale="1">
        <p:scale>
          <a:sx n="160" d="100"/>
          <a:sy n="160" d="100"/>
        </p:scale>
        <p:origin x="2586" y="43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B44A8-CB45-4D13-9270-B3251D802DFE}" type="datetimeFigureOut">
              <a:rPr lang="de-DE" smtClean="0"/>
              <a:t>11.06.2024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695DC-3A0A-4A0F-997D-9590E8A6D11C}" type="slidenum">
              <a:rPr lang="de-DE" smtClean="0"/>
              <a:t>‹Nr.›</a:t>
            </a:fld>
            <a:endParaRPr lang="de-DE"/>
          </a:p>
        </p:txBody>
      </p:sp>
    </p:spTree>
    <p:extLst>
      <p:ext uri="{BB962C8B-B14F-4D97-AF65-F5344CB8AC3E}">
        <p14:creationId xmlns:p14="http://schemas.microsoft.com/office/powerpoint/2010/main" val="166765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llkommens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9375" y="1095374"/>
            <a:ext cx="11251907" cy="2333626"/>
          </a:xfrm>
          <a:prstGeom prst="rect">
            <a:avLst/>
          </a:prstGeom>
        </p:spPr>
        <p:txBody>
          <a:bodyPr lIns="180000" bIns="72000" anchor="t" anchorCtr="0">
            <a:noAutofit/>
          </a:bodyPr>
          <a:lstStyle>
            <a:lvl1pPr algn="ctr">
              <a:defRPr sz="8000" b="1" cap="all" spc="-151" baseline="0">
                <a:solidFill>
                  <a:schemeClr val="bg1"/>
                </a:solidFill>
                <a:latin typeface="Meta Pro Black" panose="02000A03050000020004" pitchFamily="2" charset="0"/>
              </a:defRPr>
            </a:lvl1pPr>
          </a:lstStyle>
          <a:p>
            <a:r>
              <a:rPr lang="de-DE" dirty="0"/>
              <a:t>Willkommenstext</a:t>
            </a:r>
          </a:p>
        </p:txBody>
      </p:sp>
      <p:pic>
        <p:nvPicPr>
          <p:cNvPr id="17" name="Grafik 16">
            <a:extLst>
              <a:ext uri="{FF2B5EF4-FFF2-40B4-BE49-F238E27FC236}">
                <a16:creationId xmlns:a16="http://schemas.microsoft.com/office/drawing/2014/main" id="{D350492F-2B43-4DA4-BFF1-A7D2774D47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98090" y="5018604"/>
            <a:ext cx="4414475" cy="839505"/>
          </a:xfrm>
          <a:prstGeom prst="rect">
            <a:avLst/>
          </a:prstGeom>
        </p:spPr>
      </p:pic>
      <p:cxnSp>
        <p:nvCxnSpPr>
          <p:cNvPr id="18" name="1,1 // 15,84">
            <a:extLst>
              <a:ext uri="{FF2B5EF4-FFF2-40B4-BE49-F238E27FC236}">
                <a16:creationId xmlns:a16="http://schemas.microsoft.com/office/drawing/2014/main" id="{B77303C0-391D-4941-9B32-4C3527DF0FC3}"/>
              </a:ext>
            </a:extLst>
          </p:cNvPr>
          <p:cNvCxnSpPr/>
          <p:nvPr userDrawn="1"/>
        </p:nvCxnSpPr>
        <p:spPr>
          <a:xfrm>
            <a:off x="479376" y="-468001"/>
            <a:ext cx="0" cy="36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EA0F6245-1A6A-4649-8E1B-64D5E215E918}"/>
              </a:ext>
            </a:extLst>
          </p:cNvPr>
          <p:cNvSpPr txBox="1"/>
          <p:nvPr userDrawn="1"/>
        </p:nvSpPr>
        <p:spPr>
          <a:xfrm>
            <a:off x="5663952" y="-1050703"/>
            <a:ext cx="1577909" cy="246221"/>
          </a:xfrm>
          <a:prstGeom prst="rect">
            <a:avLst/>
          </a:prstGeom>
          <a:noFill/>
        </p:spPr>
        <p:txBody>
          <a:bodyPr wrap="square" rtlCol="0">
            <a:spAutoFit/>
          </a:bodyPr>
          <a:lstStyle/>
          <a:p>
            <a:r>
              <a:rPr lang="de-DE" sz="1000" b="1" kern="1200" dirty="0">
                <a:solidFill>
                  <a:srgbClr val="FF0000"/>
                </a:solidFill>
                <a:effectLst/>
                <a:latin typeface="+mn-lt"/>
                <a:ea typeface="+mn-ea"/>
                <a:cs typeface="+mn-cs"/>
              </a:rPr>
              <a:t>Inhaltsbereich</a:t>
            </a:r>
          </a:p>
        </p:txBody>
      </p:sp>
      <p:sp>
        <p:nvSpPr>
          <p:cNvPr id="20" name="Geschweifte Klammer rechts 19">
            <a:extLst>
              <a:ext uri="{FF2B5EF4-FFF2-40B4-BE49-F238E27FC236}">
                <a16:creationId xmlns:a16="http://schemas.microsoft.com/office/drawing/2014/main" id="{5C1C896C-EB8F-44C1-9B60-AA88E04802CB}"/>
              </a:ext>
            </a:extLst>
          </p:cNvPr>
          <p:cNvSpPr/>
          <p:nvPr userDrawn="1"/>
        </p:nvSpPr>
        <p:spPr>
          <a:xfrm rot="16200000">
            <a:off x="5998082" y="-6280698"/>
            <a:ext cx="195885" cy="11233199"/>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a:t> </a:t>
            </a:r>
          </a:p>
        </p:txBody>
      </p:sp>
      <p:sp>
        <p:nvSpPr>
          <p:cNvPr id="21" name="Geschweifte Klammer rechts 20">
            <a:extLst>
              <a:ext uri="{FF2B5EF4-FFF2-40B4-BE49-F238E27FC236}">
                <a16:creationId xmlns:a16="http://schemas.microsoft.com/office/drawing/2014/main" id="{D821BE33-F894-42B4-9626-A28B74C9933E}"/>
              </a:ext>
            </a:extLst>
          </p:cNvPr>
          <p:cNvSpPr/>
          <p:nvPr userDrawn="1"/>
        </p:nvSpPr>
        <p:spPr>
          <a:xfrm rot="16200000">
            <a:off x="11855937" y="-902223"/>
            <a:ext cx="195885" cy="476250"/>
          </a:xfrm>
          <a:prstGeom prst="rightBrac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accent3"/>
              </a:solidFill>
            </a:endParaRPr>
          </a:p>
        </p:txBody>
      </p:sp>
      <p:sp>
        <p:nvSpPr>
          <p:cNvPr id="22" name="Geschweifte Klammer rechts 21">
            <a:extLst>
              <a:ext uri="{FF2B5EF4-FFF2-40B4-BE49-F238E27FC236}">
                <a16:creationId xmlns:a16="http://schemas.microsoft.com/office/drawing/2014/main" id="{E10EB615-4C28-4821-B290-0D2B4AFA78A1}"/>
              </a:ext>
            </a:extLst>
          </p:cNvPr>
          <p:cNvSpPr/>
          <p:nvPr userDrawn="1"/>
        </p:nvSpPr>
        <p:spPr>
          <a:xfrm rot="16200000">
            <a:off x="128493" y="-902225"/>
            <a:ext cx="195885" cy="476250"/>
          </a:xfrm>
          <a:prstGeom prst="rightBrac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accent3"/>
              </a:solidFill>
            </a:endParaRPr>
          </a:p>
        </p:txBody>
      </p:sp>
      <p:cxnSp>
        <p:nvCxnSpPr>
          <p:cNvPr id="23" name="1,1 // 15,84">
            <a:extLst>
              <a:ext uri="{FF2B5EF4-FFF2-40B4-BE49-F238E27FC236}">
                <a16:creationId xmlns:a16="http://schemas.microsoft.com/office/drawing/2014/main" id="{CE8510F4-2E9C-41C3-A68F-BA7818DAA414}"/>
              </a:ext>
            </a:extLst>
          </p:cNvPr>
          <p:cNvCxnSpPr/>
          <p:nvPr userDrawn="1"/>
        </p:nvCxnSpPr>
        <p:spPr>
          <a:xfrm>
            <a:off x="0" y="-468001"/>
            <a:ext cx="0" cy="36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Geschweifte Klammer rechts 23">
            <a:extLst>
              <a:ext uri="{FF2B5EF4-FFF2-40B4-BE49-F238E27FC236}">
                <a16:creationId xmlns:a16="http://schemas.microsoft.com/office/drawing/2014/main" id="{34A0E4D2-22B7-4DB9-B74B-F7100FE7E32E}"/>
              </a:ext>
            </a:extLst>
          </p:cNvPr>
          <p:cNvSpPr/>
          <p:nvPr userDrawn="1"/>
        </p:nvSpPr>
        <p:spPr>
          <a:xfrm rot="16200000">
            <a:off x="3119857" y="-2979521"/>
            <a:ext cx="195885" cy="5467477"/>
          </a:xfrm>
          <a:prstGeom prst="righ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a:t> </a:t>
            </a:r>
          </a:p>
        </p:txBody>
      </p:sp>
      <p:sp>
        <p:nvSpPr>
          <p:cNvPr id="25" name="Geschweifte Klammer rechts 24">
            <a:extLst>
              <a:ext uri="{FF2B5EF4-FFF2-40B4-BE49-F238E27FC236}">
                <a16:creationId xmlns:a16="http://schemas.microsoft.com/office/drawing/2014/main" id="{921BA600-F2F2-4177-BCB3-D7D1E0C2733B}"/>
              </a:ext>
            </a:extLst>
          </p:cNvPr>
          <p:cNvSpPr/>
          <p:nvPr userDrawn="1"/>
        </p:nvSpPr>
        <p:spPr>
          <a:xfrm rot="16200000">
            <a:off x="8885159" y="-2979522"/>
            <a:ext cx="195885" cy="5467477"/>
          </a:xfrm>
          <a:prstGeom prst="righ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a:t> </a:t>
            </a:r>
          </a:p>
        </p:txBody>
      </p:sp>
      <p:sp>
        <p:nvSpPr>
          <p:cNvPr id="26" name="Textfeld 25">
            <a:extLst>
              <a:ext uri="{FF2B5EF4-FFF2-40B4-BE49-F238E27FC236}">
                <a16:creationId xmlns:a16="http://schemas.microsoft.com/office/drawing/2014/main" id="{D359381E-D847-4533-BDF7-8877400CDC9C}"/>
              </a:ext>
            </a:extLst>
          </p:cNvPr>
          <p:cNvSpPr txBox="1"/>
          <p:nvPr userDrawn="1"/>
        </p:nvSpPr>
        <p:spPr>
          <a:xfrm>
            <a:off x="2135539" y="-591112"/>
            <a:ext cx="2664317" cy="246221"/>
          </a:xfrm>
          <a:prstGeom prst="rect">
            <a:avLst/>
          </a:prstGeom>
          <a:noFill/>
        </p:spPr>
        <p:txBody>
          <a:bodyPr wrap="square" rtlCol="0">
            <a:spAutoFit/>
          </a:bodyPr>
          <a:lstStyle/>
          <a:p>
            <a:r>
              <a:rPr lang="de-DE" sz="1000" b="1" kern="1200" dirty="0">
                <a:solidFill>
                  <a:schemeClr val="accent1"/>
                </a:solidFill>
                <a:effectLst/>
                <a:latin typeface="+mn-lt"/>
                <a:ea typeface="+mn-ea"/>
                <a:cs typeface="+mn-cs"/>
              </a:rPr>
              <a:t>Bei 2-spaltigem Text: Textspalte</a:t>
            </a:r>
            <a:r>
              <a:rPr lang="de-DE" sz="1000" b="1" kern="1200" baseline="0" dirty="0">
                <a:solidFill>
                  <a:schemeClr val="accent1"/>
                </a:solidFill>
                <a:effectLst/>
                <a:latin typeface="+mn-lt"/>
                <a:ea typeface="+mn-ea"/>
                <a:cs typeface="+mn-cs"/>
              </a:rPr>
              <a:t> 1</a:t>
            </a:r>
            <a:endParaRPr lang="de-DE" sz="1000" b="1" kern="1200" dirty="0">
              <a:solidFill>
                <a:schemeClr val="accent1"/>
              </a:solidFill>
              <a:effectLst/>
              <a:latin typeface="+mn-lt"/>
              <a:ea typeface="+mn-ea"/>
              <a:cs typeface="+mn-cs"/>
            </a:endParaRPr>
          </a:p>
        </p:txBody>
      </p:sp>
      <p:sp>
        <p:nvSpPr>
          <p:cNvPr id="27" name="Textfeld 26">
            <a:extLst>
              <a:ext uri="{FF2B5EF4-FFF2-40B4-BE49-F238E27FC236}">
                <a16:creationId xmlns:a16="http://schemas.microsoft.com/office/drawing/2014/main" id="{505309C0-4AD7-4923-B235-44AC56928707}"/>
              </a:ext>
            </a:extLst>
          </p:cNvPr>
          <p:cNvSpPr txBox="1"/>
          <p:nvPr userDrawn="1"/>
        </p:nvSpPr>
        <p:spPr>
          <a:xfrm>
            <a:off x="7963756" y="-592277"/>
            <a:ext cx="2596740" cy="246221"/>
          </a:xfrm>
          <a:prstGeom prst="rect">
            <a:avLst/>
          </a:prstGeom>
          <a:noFill/>
        </p:spPr>
        <p:txBody>
          <a:bodyPr wrap="square" rtlCol="0">
            <a:spAutoFit/>
          </a:bodyPr>
          <a:lstStyle/>
          <a:p>
            <a:r>
              <a:rPr lang="de-DE" sz="1000" b="1" kern="1200" dirty="0">
                <a:solidFill>
                  <a:srgbClr val="3A53A1"/>
                </a:solidFill>
                <a:effectLst/>
                <a:latin typeface="+mn-lt"/>
                <a:ea typeface="+mn-ea"/>
                <a:cs typeface="+mn-cs"/>
              </a:rPr>
              <a:t>Bei 2-spaltigem Text: Textspalte</a:t>
            </a:r>
            <a:r>
              <a:rPr lang="de-DE" sz="1000" b="1" kern="1200" baseline="0" dirty="0">
                <a:solidFill>
                  <a:srgbClr val="3A53A1"/>
                </a:solidFill>
                <a:effectLst/>
                <a:latin typeface="+mn-lt"/>
                <a:ea typeface="+mn-ea"/>
                <a:cs typeface="+mn-cs"/>
              </a:rPr>
              <a:t> 2</a:t>
            </a:r>
            <a:endParaRPr lang="de-DE" sz="1000" b="1" kern="1200" dirty="0">
              <a:solidFill>
                <a:srgbClr val="3A53A1"/>
              </a:solidFill>
              <a:effectLst/>
              <a:latin typeface="+mn-lt"/>
              <a:ea typeface="+mn-ea"/>
              <a:cs typeface="+mn-cs"/>
            </a:endParaRPr>
          </a:p>
        </p:txBody>
      </p:sp>
      <p:sp>
        <p:nvSpPr>
          <p:cNvPr id="28" name="Textfeld 27">
            <a:extLst>
              <a:ext uri="{FF2B5EF4-FFF2-40B4-BE49-F238E27FC236}">
                <a16:creationId xmlns:a16="http://schemas.microsoft.com/office/drawing/2014/main" id="{710CFA11-BA8E-4C74-8599-AA8058436484}"/>
              </a:ext>
            </a:extLst>
          </p:cNvPr>
          <p:cNvSpPr txBox="1"/>
          <p:nvPr userDrawn="1"/>
        </p:nvSpPr>
        <p:spPr>
          <a:xfrm>
            <a:off x="-171435" y="-1101124"/>
            <a:ext cx="1577909" cy="246221"/>
          </a:xfrm>
          <a:prstGeom prst="rect">
            <a:avLst/>
          </a:prstGeom>
          <a:noFill/>
        </p:spPr>
        <p:txBody>
          <a:bodyPr wrap="square" rtlCol="0">
            <a:spAutoFit/>
          </a:bodyPr>
          <a:lstStyle/>
          <a:p>
            <a:r>
              <a:rPr lang="de-DE" sz="1000" b="1" kern="1200" dirty="0">
                <a:solidFill>
                  <a:schemeClr val="accent3"/>
                </a:solidFill>
                <a:effectLst/>
                <a:latin typeface="+mn-lt"/>
                <a:ea typeface="+mn-ea"/>
                <a:cs typeface="+mn-cs"/>
              </a:rPr>
              <a:t>Schutzzone</a:t>
            </a:r>
          </a:p>
        </p:txBody>
      </p:sp>
      <p:sp>
        <p:nvSpPr>
          <p:cNvPr id="29" name="Geschweifte Klammer rechts 28">
            <a:extLst>
              <a:ext uri="{FF2B5EF4-FFF2-40B4-BE49-F238E27FC236}">
                <a16:creationId xmlns:a16="http://schemas.microsoft.com/office/drawing/2014/main" id="{86E6F896-2068-4190-ACE6-D0C9B8FE0CD8}"/>
              </a:ext>
            </a:extLst>
          </p:cNvPr>
          <p:cNvSpPr/>
          <p:nvPr userDrawn="1"/>
        </p:nvSpPr>
        <p:spPr>
          <a:xfrm>
            <a:off x="12720736" y="1"/>
            <a:ext cx="195885" cy="47625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0" name="Geschweifte Klammer rechts 29">
            <a:extLst>
              <a:ext uri="{FF2B5EF4-FFF2-40B4-BE49-F238E27FC236}">
                <a16:creationId xmlns:a16="http://schemas.microsoft.com/office/drawing/2014/main" id="{63C70B1E-B095-4767-B3D1-2CAC35284C9D}"/>
              </a:ext>
            </a:extLst>
          </p:cNvPr>
          <p:cNvSpPr/>
          <p:nvPr userDrawn="1"/>
        </p:nvSpPr>
        <p:spPr>
          <a:xfrm>
            <a:off x="12720735" y="6381328"/>
            <a:ext cx="195885" cy="47625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1" name="Textfeld 30">
            <a:extLst>
              <a:ext uri="{FF2B5EF4-FFF2-40B4-BE49-F238E27FC236}">
                <a16:creationId xmlns:a16="http://schemas.microsoft.com/office/drawing/2014/main" id="{9D59C277-76B0-48F4-BF39-F59B686BFFBE}"/>
              </a:ext>
            </a:extLst>
          </p:cNvPr>
          <p:cNvSpPr txBox="1"/>
          <p:nvPr userDrawn="1"/>
        </p:nvSpPr>
        <p:spPr>
          <a:xfrm>
            <a:off x="12916621" y="3344832"/>
            <a:ext cx="1577909" cy="246221"/>
          </a:xfrm>
          <a:prstGeom prst="rect">
            <a:avLst/>
          </a:prstGeom>
          <a:noFill/>
        </p:spPr>
        <p:txBody>
          <a:bodyPr wrap="square" rtlCol="0">
            <a:spAutoFit/>
          </a:bodyPr>
          <a:lstStyle/>
          <a:p>
            <a:r>
              <a:rPr lang="de-DE" sz="1000" b="1" kern="1200" dirty="0">
                <a:solidFill>
                  <a:srgbClr val="FF0000"/>
                </a:solidFill>
                <a:effectLst/>
                <a:latin typeface="+mn-lt"/>
                <a:ea typeface="+mn-ea"/>
                <a:cs typeface="+mn-cs"/>
              </a:rPr>
              <a:t>Inhaltsbereich</a:t>
            </a:r>
          </a:p>
        </p:txBody>
      </p:sp>
      <p:sp>
        <p:nvSpPr>
          <p:cNvPr id="32" name="Geschweifte Klammer rechts 31">
            <a:extLst>
              <a:ext uri="{FF2B5EF4-FFF2-40B4-BE49-F238E27FC236}">
                <a16:creationId xmlns:a16="http://schemas.microsoft.com/office/drawing/2014/main" id="{FA515A4D-EDA7-4D90-B546-D7F97072FE98}"/>
              </a:ext>
            </a:extLst>
          </p:cNvPr>
          <p:cNvSpPr/>
          <p:nvPr userDrawn="1"/>
        </p:nvSpPr>
        <p:spPr>
          <a:xfrm>
            <a:off x="12720736" y="1097391"/>
            <a:ext cx="195886" cy="4779534"/>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a:t> </a:t>
            </a:r>
          </a:p>
        </p:txBody>
      </p:sp>
      <p:sp>
        <p:nvSpPr>
          <p:cNvPr id="33" name="Geschweifte Klammer rechts 32">
            <a:extLst>
              <a:ext uri="{FF2B5EF4-FFF2-40B4-BE49-F238E27FC236}">
                <a16:creationId xmlns:a16="http://schemas.microsoft.com/office/drawing/2014/main" id="{C247A288-1D04-4C05-892D-3DEB9756953B}"/>
              </a:ext>
            </a:extLst>
          </p:cNvPr>
          <p:cNvSpPr/>
          <p:nvPr userDrawn="1"/>
        </p:nvSpPr>
        <p:spPr>
          <a:xfrm>
            <a:off x="12721605" y="490328"/>
            <a:ext cx="195885" cy="598697"/>
          </a:xfrm>
          <a:prstGeom prst="rightBrac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4" name="Textfeld 33">
            <a:extLst>
              <a:ext uri="{FF2B5EF4-FFF2-40B4-BE49-F238E27FC236}">
                <a16:creationId xmlns:a16="http://schemas.microsoft.com/office/drawing/2014/main" id="{15026619-61B8-4414-9EC7-10FFF8ED98D4}"/>
              </a:ext>
            </a:extLst>
          </p:cNvPr>
          <p:cNvSpPr txBox="1"/>
          <p:nvPr userDrawn="1"/>
        </p:nvSpPr>
        <p:spPr>
          <a:xfrm>
            <a:off x="12916622" y="659444"/>
            <a:ext cx="785998" cy="246221"/>
          </a:xfrm>
          <a:prstGeom prst="rect">
            <a:avLst/>
          </a:prstGeom>
          <a:noFill/>
        </p:spPr>
        <p:txBody>
          <a:bodyPr wrap="square" rtlCol="0">
            <a:spAutoFit/>
          </a:bodyPr>
          <a:lstStyle/>
          <a:p>
            <a:r>
              <a:rPr lang="de-DE" sz="1000" b="1" kern="1200" dirty="0">
                <a:solidFill>
                  <a:schemeClr val="accent3"/>
                </a:solidFill>
                <a:effectLst/>
                <a:latin typeface="+mn-lt"/>
                <a:ea typeface="+mn-ea"/>
                <a:cs typeface="+mn-cs"/>
              </a:rPr>
              <a:t>Schutzzone</a:t>
            </a:r>
          </a:p>
        </p:txBody>
      </p:sp>
      <p:sp>
        <p:nvSpPr>
          <p:cNvPr id="35" name="Geschweifte Klammer rechts 34">
            <a:extLst>
              <a:ext uri="{FF2B5EF4-FFF2-40B4-BE49-F238E27FC236}">
                <a16:creationId xmlns:a16="http://schemas.microsoft.com/office/drawing/2014/main" id="{7E35CBF9-43D3-4570-8BDF-121A4A722A9A}"/>
              </a:ext>
            </a:extLst>
          </p:cNvPr>
          <p:cNvSpPr/>
          <p:nvPr userDrawn="1"/>
        </p:nvSpPr>
        <p:spPr>
          <a:xfrm>
            <a:off x="12721604" y="5887075"/>
            <a:ext cx="195885" cy="476250"/>
          </a:xfrm>
          <a:prstGeom prst="rightBrac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6" name="Textfeld 35">
            <a:extLst>
              <a:ext uri="{FF2B5EF4-FFF2-40B4-BE49-F238E27FC236}">
                <a16:creationId xmlns:a16="http://schemas.microsoft.com/office/drawing/2014/main" id="{663FA9B5-F707-406B-82C5-8667412E4951}"/>
              </a:ext>
            </a:extLst>
          </p:cNvPr>
          <p:cNvSpPr txBox="1"/>
          <p:nvPr userDrawn="1"/>
        </p:nvSpPr>
        <p:spPr>
          <a:xfrm>
            <a:off x="12916620" y="5987238"/>
            <a:ext cx="1577909" cy="246221"/>
          </a:xfrm>
          <a:prstGeom prst="rect">
            <a:avLst/>
          </a:prstGeom>
          <a:noFill/>
        </p:spPr>
        <p:txBody>
          <a:bodyPr wrap="square" rtlCol="0">
            <a:spAutoFit/>
          </a:bodyPr>
          <a:lstStyle/>
          <a:p>
            <a:r>
              <a:rPr lang="de-DE" sz="1000" b="1" kern="1200" dirty="0">
                <a:solidFill>
                  <a:schemeClr val="accent3"/>
                </a:solidFill>
                <a:effectLst/>
                <a:latin typeface="+mn-lt"/>
                <a:ea typeface="+mn-ea"/>
                <a:cs typeface="+mn-cs"/>
              </a:rPr>
              <a:t>Schutzzone</a:t>
            </a:r>
          </a:p>
        </p:txBody>
      </p:sp>
      <p:sp>
        <p:nvSpPr>
          <p:cNvPr id="37" name="Textfeld 36">
            <a:extLst>
              <a:ext uri="{FF2B5EF4-FFF2-40B4-BE49-F238E27FC236}">
                <a16:creationId xmlns:a16="http://schemas.microsoft.com/office/drawing/2014/main" id="{C7D45635-4AF1-4ED2-A865-CE2F47A304AC}"/>
              </a:ext>
            </a:extLst>
          </p:cNvPr>
          <p:cNvSpPr txBox="1"/>
          <p:nvPr userDrawn="1"/>
        </p:nvSpPr>
        <p:spPr>
          <a:xfrm>
            <a:off x="12916619" y="6503073"/>
            <a:ext cx="1577909" cy="246221"/>
          </a:xfrm>
          <a:prstGeom prst="rect">
            <a:avLst/>
          </a:prstGeom>
          <a:noFill/>
        </p:spPr>
        <p:txBody>
          <a:bodyPr wrap="square" rtlCol="0">
            <a:spAutoFit/>
          </a:bodyPr>
          <a:lstStyle/>
          <a:p>
            <a:r>
              <a:rPr lang="de-DE" sz="1000" b="1" kern="1200" dirty="0" err="1">
                <a:solidFill>
                  <a:schemeClr val="tx1"/>
                </a:solidFill>
                <a:effectLst/>
                <a:latin typeface="+mn-lt"/>
                <a:ea typeface="+mn-ea"/>
                <a:cs typeface="+mn-cs"/>
              </a:rPr>
              <a:t>Footer</a:t>
            </a:r>
            <a:endParaRPr lang="de-DE" sz="1000" b="1" kern="1200" dirty="0">
              <a:solidFill>
                <a:schemeClr val="tx1"/>
              </a:solidFill>
              <a:effectLst/>
              <a:latin typeface="+mn-lt"/>
              <a:ea typeface="+mn-ea"/>
              <a:cs typeface="+mn-cs"/>
            </a:endParaRPr>
          </a:p>
        </p:txBody>
      </p:sp>
      <p:sp>
        <p:nvSpPr>
          <p:cNvPr id="38" name="Geschweifte Klammer rechts 37">
            <a:extLst>
              <a:ext uri="{FF2B5EF4-FFF2-40B4-BE49-F238E27FC236}">
                <a16:creationId xmlns:a16="http://schemas.microsoft.com/office/drawing/2014/main" id="{78E78CD6-B04F-450F-840B-FB09808A4CBE}"/>
              </a:ext>
            </a:extLst>
          </p:cNvPr>
          <p:cNvSpPr/>
          <p:nvPr userDrawn="1"/>
        </p:nvSpPr>
        <p:spPr>
          <a:xfrm>
            <a:off x="12920462" y="1094286"/>
            <a:ext cx="195885" cy="390027"/>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9" name="Textfeld 38">
            <a:extLst>
              <a:ext uri="{FF2B5EF4-FFF2-40B4-BE49-F238E27FC236}">
                <a16:creationId xmlns:a16="http://schemas.microsoft.com/office/drawing/2014/main" id="{2CAA4C26-3CEA-404F-BAC5-71D0F7DC389A}"/>
              </a:ext>
            </a:extLst>
          </p:cNvPr>
          <p:cNvSpPr txBox="1"/>
          <p:nvPr userDrawn="1"/>
        </p:nvSpPr>
        <p:spPr>
          <a:xfrm>
            <a:off x="13120306" y="1099254"/>
            <a:ext cx="854403" cy="400110"/>
          </a:xfrm>
          <a:prstGeom prst="rect">
            <a:avLst/>
          </a:prstGeom>
          <a:noFill/>
        </p:spPr>
        <p:txBody>
          <a:bodyPr wrap="square" rtlCol="0">
            <a:spAutoFit/>
          </a:bodyPr>
          <a:lstStyle/>
          <a:p>
            <a:r>
              <a:rPr lang="de-DE" sz="1000" b="1" kern="1200">
                <a:solidFill>
                  <a:srgbClr val="FF0000"/>
                </a:solidFill>
                <a:effectLst/>
                <a:latin typeface="+mn-lt"/>
                <a:ea typeface="+mn-ea"/>
                <a:cs typeface="+mn-cs"/>
              </a:rPr>
              <a:t>Platz für Subheadline</a:t>
            </a:r>
            <a:endParaRPr lang="de-DE" sz="1000" b="1" kern="1200" dirty="0">
              <a:solidFill>
                <a:srgbClr val="FF0000"/>
              </a:solidFill>
              <a:effectLst/>
              <a:latin typeface="+mn-lt"/>
              <a:ea typeface="+mn-ea"/>
              <a:cs typeface="+mn-cs"/>
            </a:endParaRPr>
          </a:p>
        </p:txBody>
      </p:sp>
      <p:sp>
        <p:nvSpPr>
          <p:cNvPr id="40" name="Textfeld 39">
            <a:extLst>
              <a:ext uri="{FF2B5EF4-FFF2-40B4-BE49-F238E27FC236}">
                <a16:creationId xmlns:a16="http://schemas.microsoft.com/office/drawing/2014/main" id="{04910BC9-BC8D-4159-B560-A55B0C1E9377}"/>
              </a:ext>
            </a:extLst>
          </p:cNvPr>
          <p:cNvSpPr txBox="1"/>
          <p:nvPr userDrawn="1"/>
        </p:nvSpPr>
        <p:spPr>
          <a:xfrm>
            <a:off x="12916621" y="116632"/>
            <a:ext cx="1577909" cy="246221"/>
          </a:xfrm>
          <a:prstGeom prst="rect">
            <a:avLst/>
          </a:prstGeom>
          <a:noFill/>
        </p:spPr>
        <p:txBody>
          <a:bodyPr wrap="square" rtlCol="0">
            <a:spAutoFit/>
          </a:bodyPr>
          <a:lstStyle/>
          <a:p>
            <a:r>
              <a:rPr lang="de-DE" sz="1000" b="1" kern="1200" dirty="0">
                <a:solidFill>
                  <a:schemeClr val="tx1"/>
                </a:solidFill>
                <a:effectLst/>
                <a:latin typeface="+mn-lt"/>
                <a:ea typeface="+mn-ea"/>
                <a:cs typeface="+mn-cs"/>
              </a:rPr>
              <a:t>Header</a:t>
            </a:r>
          </a:p>
        </p:txBody>
      </p:sp>
      <p:sp>
        <p:nvSpPr>
          <p:cNvPr id="41" name="Textfeld 40">
            <a:extLst>
              <a:ext uri="{FF2B5EF4-FFF2-40B4-BE49-F238E27FC236}">
                <a16:creationId xmlns:a16="http://schemas.microsoft.com/office/drawing/2014/main" id="{0EC29111-D120-4DBC-9D87-8510C26174F9}"/>
              </a:ext>
            </a:extLst>
          </p:cNvPr>
          <p:cNvSpPr txBox="1"/>
          <p:nvPr userDrawn="1"/>
        </p:nvSpPr>
        <p:spPr>
          <a:xfrm>
            <a:off x="11574751" y="-1091672"/>
            <a:ext cx="1577909" cy="246221"/>
          </a:xfrm>
          <a:prstGeom prst="rect">
            <a:avLst/>
          </a:prstGeom>
          <a:noFill/>
        </p:spPr>
        <p:txBody>
          <a:bodyPr wrap="square" rtlCol="0">
            <a:spAutoFit/>
          </a:bodyPr>
          <a:lstStyle/>
          <a:p>
            <a:r>
              <a:rPr lang="de-DE" sz="1000" b="1" kern="1200" dirty="0">
                <a:solidFill>
                  <a:schemeClr val="accent3"/>
                </a:solidFill>
                <a:effectLst/>
                <a:latin typeface="+mn-lt"/>
                <a:ea typeface="+mn-ea"/>
                <a:cs typeface="+mn-cs"/>
              </a:rPr>
              <a:t>Schutzzone</a:t>
            </a:r>
          </a:p>
        </p:txBody>
      </p:sp>
      <p:pic>
        <p:nvPicPr>
          <p:cNvPr id="105" name="Grafik 104">
            <a:extLst>
              <a:ext uri="{FF2B5EF4-FFF2-40B4-BE49-F238E27FC236}">
                <a16:creationId xmlns:a16="http://schemas.microsoft.com/office/drawing/2014/main" id="{F98E8C8E-3553-4141-9603-3CC9C63FF3B8}"/>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r="67203" b="64030"/>
          <a:stretch/>
        </p:blipFill>
        <p:spPr>
          <a:xfrm>
            <a:off x="-1" y="-416"/>
            <a:ext cx="2365830" cy="2772646"/>
          </a:xfrm>
          <a:prstGeom prst="rect">
            <a:avLst/>
          </a:prstGeom>
        </p:spPr>
      </p:pic>
    </p:spTree>
    <p:extLst>
      <p:ext uri="{BB962C8B-B14F-4D97-AF65-F5344CB8AC3E}">
        <p14:creationId xmlns:p14="http://schemas.microsoft.com/office/powerpoint/2010/main" val="68165400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1-zeilig, Fließtext 2-sp, zusammen">
    <p:spTree>
      <p:nvGrpSpPr>
        <p:cNvPr id="1" name=""/>
        <p:cNvGrpSpPr/>
        <p:nvPr/>
      </p:nvGrpSpPr>
      <p:grpSpPr>
        <a:xfrm>
          <a:off x="0" y="0"/>
          <a:ext cx="0" cy="0"/>
          <a:chOff x="0" y="0"/>
          <a:chExt cx="0" cy="0"/>
        </a:xfrm>
      </p:grpSpPr>
      <p:sp>
        <p:nvSpPr>
          <p:cNvPr id="19" name="Textplatzhalter 3"/>
          <p:cNvSpPr>
            <a:spLocks noGrp="1"/>
          </p:cNvSpPr>
          <p:nvPr>
            <p:ph type="body" sz="quarter" idx="14" hasCustomPrompt="1"/>
          </p:nvPr>
        </p:nvSpPr>
        <p:spPr>
          <a:xfrm>
            <a:off x="481013" y="1089025"/>
            <a:ext cx="11231568" cy="4787901"/>
          </a:xfrm>
          <a:prstGeom prst="rect">
            <a:avLst/>
          </a:prstGeom>
        </p:spPr>
        <p:txBody>
          <a:bodyPr lIns="216000" rIns="216000" numCol="2" spcCol="360000"/>
          <a:lstStyle>
            <a:lvl1pPr marL="0" marR="0" indent="0" algn="l" defTabSz="914354" rtl="0" eaLnBrk="1" fontAlgn="auto" latinLnBrk="0" hangingPunct="1">
              <a:lnSpc>
                <a:spcPct val="100000"/>
              </a:lnSpc>
              <a:spcBef>
                <a:spcPts val="1000"/>
              </a:spcBef>
              <a:spcAft>
                <a:spcPts val="0"/>
              </a:spcAft>
              <a:buClr>
                <a:schemeClr val="accent1"/>
              </a:buClr>
              <a:buSzTx/>
              <a:buFontTx/>
              <a:buNone/>
              <a:tabLst/>
              <a:defRPr sz="1600">
                <a:solidFill>
                  <a:schemeClr val="tx1"/>
                </a:solidFill>
                <a:latin typeface="Meta Pro" panose="02000503040000020004" pitchFamily="2" charset="0"/>
              </a:defRPr>
            </a:lvl1pPr>
            <a:lvl2pPr>
              <a:lnSpc>
                <a:spcPct val="100000"/>
              </a:lnSpc>
              <a:buClr>
                <a:schemeClr val="accent1"/>
              </a:buClr>
              <a:defRPr sz="1600">
                <a:solidFill>
                  <a:schemeClr val="tx2"/>
                </a:solidFill>
              </a:defRPr>
            </a:lvl2pPr>
            <a:lvl3pPr>
              <a:lnSpc>
                <a:spcPct val="100000"/>
              </a:lnSpc>
              <a:buClr>
                <a:schemeClr val="accent1"/>
              </a:buClr>
              <a:defRPr sz="1600">
                <a:solidFill>
                  <a:schemeClr val="tx2"/>
                </a:solidFill>
              </a:defRPr>
            </a:lvl3pPr>
            <a:lvl4pPr>
              <a:lnSpc>
                <a:spcPct val="100000"/>
              </a:lnSpc>
              <a:buClr>
                <a:schemeClr val="accent1"/>
              </a:buClr>
              <a:defRPr sz="1600">
                <a:solidFill>
                  <a:schemeClr val="tx2"/>
                </a:solidFill>
              </a:defRPr>
            </a:lvl4pPr>
            <a:lvl5pPr>
              <a:lnSpc>
                <a:spcPct val="100000"/>
              </a:lnSpc>
              <a:buClr>
                <a:schemeClr val="accent1"/>
              </a:buClr>
              <a:defRPr sz="1600">
                <a:solidFill>
                  <a:schemeClr val="tx2"/>
                </a:solidFill>
              </a:defRPr>
            </a:lvl5pPr>
          </a:lstStyle>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p>
        </p:txBody>
      </p:sp>
      <p:sp>
        <p:nvSpPr>
          <p:cNvPr id="18" name="Titel 1">
            <a:extLst>
              <a:ext uri="{FF2B5EF4-FFF2-40B4-BE49-F238E27FC236}">
                <a16:creationId xmlns:a16="http://schemas.microsoft.com/office/drawing/2014/main" id="{E4728E32-7141-4253-AD01-7DF27501D4EF}"/>
              </a:ext>
            </a:extLst>
          </p:cNvPr>
          <p:cNvSpPr>
            <a:spLocks noGrp="1"/>
          </p:cNvSpPr>
          <p:nvPr>
            <p:ph type="title" hasCustomPrompt="1"/>
          </p:nvPr>
        </p:nvSpPr>
        <p:spPr>
          <a:xfrm>
            <a:off x="481012" y="115200"/>
            <a:ext cx="11231557" cy="504479"/>
          </a:xfrm>
          <a:prstGeom prst="rect">
            <a:avLst/>
          </a:prstGeom>
          <a:noFill/>
        </p:spPr>
        <p:txBody>
          <a:bodyPr wrap="square" lIns="216000" tIns="115200" rIns="108000" anchor="t" anchorCtr="0">
            <a:noAutofit/>
          </a:bodyPr>
          <a:lstStyle>
            <a:lvl1pPr>
              <a:defRPr sz="2400" b="1" cap="all" baseline="0">
                <a:solidFill>
                  <a:srgbClr val="575756"/>
                </a:solidFill>
                <a:latin typeface="Meta Pro Black" panose="02000A03050000020004" pitchFamily="2" charset="0"/>
              </a:defRPr>
            </a:lvl1pPr>
          </a:lstStyle>
          <a:p>
            <a:r>
              <a:rPr lang="de-DE" dirty="0"/>
              <a:t>1-zeilige Headline, </a:t>
            </a:r>
            <a:r>
              <a:rPr lang="de-DE" dirty="0" err="1"/>
              <a:t>Meta</a:t>
            </a:r>
            <a:r>
              <a:rPr lang="de-DE" dirty="0"/>
              <a:t> Pro Black, 24 </a:t>
            </a:r>
            <a:r>
              <a:rPr lang="de-DE" dirty="0" err="1"/>
              <a:t>pt</a:t>
            </a:r>
            <a:r>
              <a:rPr lang="de-DE" dirty="0"/>
              <a:t>., Text 2-spaltig, zusammen</a:t>
            </a:r>
          </a:p>
        </p:txBody>
      </p:sp>
      <p:sp>
        <p:nvSpPr>
          <p:cNvPr id="28" name="Datumsplatzhalter 3">
            <a:extLst>
              <a:ext uri="{FF2B5EF4-FFF2-40B4-BE49-F238E27FC236}">
                <a16:creationId xmlns:a16="http://schemas.microsoft.com/office/drawing/2014/main" id="{B3760F13-F4EB-4F98-A70D-DB97FE01179D}"/>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29" name="Fußzeilenplatzhalter 4">
            <a:extLst>
              <a:ext uri="{FF2B5EF4-FFF2-40B4-BE49-F238E27FC236}">
                <a16:creationId xmlns:a16="http://schemas.microsoft.com/office/drawing/2014/main" id="{77BC50DC-7778-45E1-812F-48BC599C27CB}"/>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Dies ist die Fußzeile</a:t>
            </a:r>
          </a:p>
        </p:txBody>
      </p:sp>
      <p:sp>
        <p:nvSpPr>
          <p:cNvPr id="33" name="Foliennummernplatzhalter 5">
            <a:extLst>
              <a:ext uri="{FF2B5EF4-FFF2-40B4-BE49-F238E27FC236}">
                <a16:creationId xmlns:a16="http://schemas.microsoft.com/office/drawing/2014/main" id="{B4609BDF-2DFD-4FC9-B6B6-4DD60AFA2A76}"/>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Seite </a:t>
            </a:r>
            <a:fld id="{64E3E88A-CD14-0F40-8313-3A56398AA485}" type="slidenum">
              <a:rPr lang="de-DE" smtClean="0"/>
              <a:pPr/>
              <a:t>‹Nr.›</a:t>
            </a:fld>
            <a:endParaRPr lang="de-DE" dirty="0"/>
          </a:p>
        </p:txBody>
      </p:sp>
    </p:spTree>
    <p:extLst>
      <p:ext uri="{BB962C8B-B14F-4D97-AF65-F5344CB8AC3E}">
        <p14:creationId xmlns:p14="http://schemas.microsoft.com/office/powerpoint/2010/main" val="246592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1-zeilig, Fließtext 2-sp, getrennt">
    <p:spTree>
      <p:nvGrpSpPr>
        <p:cNvPr id="1" name=""/>
        <p:cNvGrpSpPr/>
        <p:nvPr/>
      </p:nvGrpSpPr>
      <p:grpSpPr>
        <a:xfrm>
          <a:off x="0" y="0"/>
          <a:ext cx="0" cy="0"/>
          <a:chOff x="0" y="0"/>
          <a:chExt cx="0" cy="0"/>
        </a:xfrm>
      </p:grpSpPr>
      <p:sp>
        <p:nvSpPr>
          <p:cNvPr id="19" name="Textplatzhalter 3"/>
          <p:cNvSpPr>
            <a:spLocks noGrp="1"/>
          </p:cNvSpPr>
          <p:nvPr>
            <p:ph type="body" sz="quarter" idx="14" hasCustomPrompt="1"/>
          </p:nvPr>
        </p:nvSpPr>
        <p:spPr>
          <a:xfrm>
            <a:off x="481013" y="1089025"/>
            <a:ext cx="5470525" cy="4787901"/>
          </a:xfrm>
          <a:prstGeom prst="rect">
            <a:avLst/>
          </a:prstGeom>
        </p:spPr>
        <p:txBody>
          <a:bodyPr lIns="216000" rIns="216000" numCol="1" spcCol="360000"/>
          <a:lstStyle>
            <a:lvl1pPr marL="0" marR="0" indent="0" algn="l" defTabSz="914354" rtl="0" eaLnBrk="1" fontAlgn="auto" latinLnBrk="0" hangingPunct="1">
              <a:lnSpc>
                <a:spcPct val="100000"/>
              </a:lnSpc>
              <a:spcBef>
                <a:spcPts val="1000"/>
              </a:spcBef>
              <a:spcAft>
                <a:spcPts val="0"/>
              </a:spcAft>
              <a:buClr>
                <a:schemeClr val="accent1"/>
              </a:buClr>
              <a:buSzTx/>
              <a:buFontTx/>
              <a:buNone/>
              <a:tabLst/>
              <a:defRPr sz="1600">
                <a:solidFill>
                  <a:schemeClr val="tx1"/>
                </a:solidFill>
                <a:latin typeface="Meta Pro" panose="02000503040000020004" pitchFamily="2" charset="0"/>
              </a:defRPr>
            </a:lvl1pPr>
            <a:lvl2pPr>
              <a:lnSpc>
                <a:spcPct val="100000"/>
              </a:lnSpc>
              <a:buClr>
                <a:schemeClr val="accent1"/>
              </a:buClr>
              <a:defRPr sz="1600">
                <a:solidFill>
                  <a:schemeClr val="tx2"/>
                </a:solidFill>
              </a:defRPr>
            </a:lvl2pPr>
            <a:lvl3pPr>
              <a:lnSpc>
                <a:spcPct val="100000"/>
              </a:lnSpc>
              <a:buClr>
                <a:schemeClr val="accent1"/>
              </a:buClr>
              <a:defRPr sz="1600">
                <a:solidFill>
                  <a:schemeClr val="tx2"/>
                </a:solidFill>
              </a:defRPr>
            </a:lvl3pPr>
            <a:lvl4pPr>
              <a:lnSpc>
                <a:spcPct val="100000"/>
              </a:lnSpc>
              <a:buClr>
                <a:schemeClr val="accent1"/>
              </a:buClr>
              <a:defRPr sz="1600">
                <a:solidFill>
                  <a:schemeClr val="tx2"/>
                </a:solidFill>
              </a:defRPr>
            </a:lvl4pPr>
            <a:lvl5pPr>
              <a:lnSpc>
                <a:spcPct val="100000"/>
              </a:lnSpc>
              <a:buClr>
                <a:schemeClr val="accent1"/>
              </a:buClr>
              <a:defRPr sz="1600">
                <a:solidFill>
                  <a:schemeClr val="tx2"/>
                </a:solidFill>
              </a:defRPr>
            </a:lvl5pPr>
          </a:lstStyle>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p>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p>
        </p:txBody>
      </p:sp>
      <p:sp>
        <p:nvSpPr>
          <p:cNvPr id="14" name="Textplatzhalter 3"/>
          <p:cNvSpPr>
            <a:spLocks noGrp="1"/>
          </p:cNvSpPr>
          <p:nvPr>
            <p:ph type="body" sz="quarter" idx="15" hasCustomPrompt="1"/>
          </p:nvPr>
        </p:nvSpPr>
        <p:spPr>
          <a:xfrm>
            <a:off x="6240463" y="1089025"/>
            <a:ext cx="5470525" cy="4787901"/>
          </a:xfrm>
          <a:prstGeom prst="rect">
            <a:avLst/>
          </a:prstGeom>
        </p:spPr>
        <p:txBody>
          <a:bodyPr lIns="216000" rIns="216000" numCol="1" spcCol="360000"/>
          <a:lstStyle>
            <a:lvl1pPr marL="0" marR="0" indent="0" algn="l" defTabSz="914354" rtl="0" eaLnBrk="1" fontAlgn="auto" latinLnBrk="0" hangingPunct="1">
              <a:lnSpc>
                <a:spcPct val="100000"/>
              </a:lnSpc>
              <a:spcBef>
                <a:spcPts val="1000"/>
              </a:spcBef>
              <a:spcAft>
                <a:spcPts val="0"/>
              </a:spcAft>
              <a:buClr>
                <a:schemeClr val="accent1"/>
              </a:buClr>
              <a:buSzTx/>
              <a:buFontTx/>
              <a:buNone/>
              <a:tabLst/>
              <a:defRPr sz="1600">
                <a:solidFill>
                  <a:schemeClr val="tx1"/>
                </a:solidFill>
                <a:latin typeface="Meta Pro" panose="02000503040000020004" pitchFamily="2" charset="0"/>
              </a:defRPr>
            </a:lvl1pPr>
            <a:lvl2pPr>
              <a:lnSpc>
                <a:spcPct val="100000"/>
              </a:lnSpc>
              <a:buClr>
                <a:schemeClr val="accent1"/>
              </a:buClr>
              <a:defRPr sz="1600">
                <a:solidFill>
                  <a:schemeClr val="tx2"/>
                </a:solidFill>
              </a:defRPr>
            </a:lvl2pPr>
            <a:lvl3pPr>
              <a:lnSpc>
                <a:spcPct val="100000"/>
              </a:lnSpc>
              <a:buClr>
                <a:schemeClr val="accent1"/>
              </a:buClr>
              <a:defRPr sz="1600">
                <a:solidFill>
                  <a:schemeClr val="tx2"/>
                </a:solidFill>
              </a:defRPr>
            </a:lvl3pPr>
            <a:lvl4pPr>
              <a:lnSpc>
                <a:spcPct val="100000"/>
              </a:lnSpc>
              <a:buClr>
                <a:schemeClr val="accent1"/>
              </a:buClr>
              <a:defRPr sz="1600">
                <a:solidFill>
                  <a:schemeClr val="tx2"/>
                </a:solidFill>
              </a:defRPr>
            </a:lvl4pPr>
            <a:lvl5pPr>
              <a:lnSpc>
                <a:spcPct val="100000"/>
              </a:lnSpc>
              <a:buClr>
                <a:schemeClr val="accent1"/>
              </a:buClr>
              <a:defRPr sz="1600">
                <a:solidFill>
                  <a:schemeClr val="tx2"/>
                </a:solidFill>
              </a:defRPr>
            </a:lvl5pPr>
          </a:lstStyle>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p>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p>
        </p:txBody>
      </p:sp>
      <p:sp>
        <p:nvSpPr>
          <p:cNvPr id="13" name="Titel 1">
            <a:extLst>
              <a:ext uri="{FF2B5EF4-FFF2-40B4-BE49-F238E27FC236}">
                <a16:creationId xmlns:a16="http://schemas.microsoft.com/office/drawing/2014/main" id="{070323FC-E776-4946-8F6E-A162060F5164}"/>
              </a:ext>
            </a:extLst>
          </p:cNvPr>
          <p:cNvSpPr>
            <a:spLocks noGrp="1"/>
          </p:cNvSpPr>
          <p:nvPr>
            <p:ph type="title" hasCustomPrompt="1"/>
          </p:nvPr>
        </p:nvSpPr>
        <p:spPr>
          <a:xfrm>
            <a:off x="481012" y="115200"/>
            <a:ext cx="11231557" cy="504479"/>
          </a:xfrm>
          <a:prstGeom prst="rect">
            <a:avLst/>
          </a:prstGeom>
          <a:noFill/>
        </p:spPr>
        <p:txBody>
          <a:bodyPr wrap="square" lIns="216000" tIns="115200" rIns="108000" anchor="t" anchorCtr="0">
            <a:noAutofit/>
          </a:bodyPr>
          <a:lstStyle>
            <a:lvl1pPr>
              <a:defRPr sz="2400" b="1" cap="all" baseline="0">
                <a:solidFill>
                  <a:srgbClr val="575756"/>
                </a:solidFill>
                <a:latin typeface="Meta Pro Black" panose="02000A03050000020004" pitchFamily="2" charset="0"/>
              </a:defRPr>
            </a:lvl1pPr>
          </a:lstStyle>
          <a:p>
            <a:r>
              <a:rPr lang="de-DE" dirty="0"/>
              <a:t>1-zeilige Headline, </a:t>
            </a:r>
            <a:r>
              <a:rPr lang="de-DE" dirty="0" err="1"/>
              <a:t>Meta</a:t>
            </a:r>
            <a:r>
              <a:rPr lang="de-DE" dirty="0"/>
              <a:t> Pro Black, 24 </a:t>
            </a:r>
            <a:r>
              <a:rPr lang="de-DE" dirty="0" err="1"/>
              <a:t>pt</a:t>
            </a:r>
            <a:r>
              <a:rPr lang="de-DE" dirty="0"/>
              <a:t>., Text 2-spaltig, getrennt</a:t>
            </a:r>
          </a:p>
        </p:txBody>
      </p:sp>
      <p:sp>
        <p:nvSpPr>
          <p:cNvPr id="30" name="Datumsplatzhalter 3">
            <a:extLst>
              <a:ext uri="{FF2B5EF4-FFF2-40B4-BE49-F238E27FC236}">
                <a16:creationId xmlns:a16="http://schemas.microsoft.com/office/drawing/2014/main" id="{335FE1A4-825C-4A3A-8ADF-4F1A837EF570}"/>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32" name="Fußzeilenplatzhalter 4">
            <a:extLst>
              <a:ext uri="{FF2B5EF4-FFF2-40B4-BE49-F238E27FC236}">
                <a16:creationId xmlns:a16="http://schemas.microsoft.com/office/drawing/2014/main" id="{1B298392-19C3-4D7A-BFE7-C6F87A4DF862}"/>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Dies ist die Fußzeile</a:t>
            </a:r>
          </a:p>
        </p:txBody>
      </p:sp>
      <p:sp>
        <p:nvSpPr>
          <p:cNvPr id="33" name="Foliennummernplatzhalter 5">
            <a:extLst>
              <a:ext uri="{FF2B5EF4-FFF2-40B4-BE49-F238E27FC236}">
                <a16:creationId xmlns:a16="http://schemas.microsoft.com/office/drawing/2014/main" id="{B2198653-836B-46C8-9A8B-96B9B70F53E0}"/>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Seite </a:t>
            </a:r>
            <a:fld id="{64E3E88A-CD14-0F40-8313-3A56398AA485}" type="slidenum">
              <a:rPr lang="de-DE" smtClean="0"/>
              <a:pPr/>
              <a:t>‹Nr.›</a:t>
            </a:fld>
            <a:endParaRPr lang="de-DE" dirty="0"/>
          </a:p>
        </p:txBody>
      </p:sp>
    </p:spTree>
    <p:extLst>
      <p:ext uri="{BB962C8B-B14F-4D97-AF65-F5344CB8AC3E}">
        <p14:creationId xmlns:p14="http://schemas.microsoft.com/office/powerpoint/2010/main" val="2669908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1-zeilig, Fließtext 3-sp., getrennt">
    <p:spTree>
      <p:nvGrpSpPr>
        <p:cNvPr id="1" name=""/>
        <p:cNvGrpSpPr/>
        <p:nvPr/>
      </p:nvGrpSpPr>
      <p:grpSpPr>
        <a:xfrm>
          <a:off x="0" y="0"/>
          <a:ext cx="0" cy="0"/>
          <a:chOff x="0" y="0"/>
          <a:chExt cx="0" cy="0"/>
        </a:xfrm>
      </p:grpSpPr>
      <p:sp>
        <p:nvSpPr>
          <p:cNvPr id="19" name="Textplatzhalter 3"/>
          <p:cNvSpPr>
            <a:spLocks noGrp="1"/>
          </p:cNvSpPr>
          <p:nvPr>
            <p:ph type="body" sz="quarter" idx="14" hasCustomPrompt="1"/>
          </p:nvPr>
        </p:nvSpPr>
        <p:spPr>
          <a:xfrm>
            <a:off x="481014" y="1089025"/>
            <a:ext cx="3549600" cy="4787901"/>
          </a:xfrm>
          <a:prstGeom prst="rect">
            <a:avLst/>
          </a:prstGeom>
        </p:spPr>
        <p:txBody>
          <a:bodyPr lIns="216000" rIns="216000" numCol="1" spcCol="360000"/>
          <a:lstStyle>
            <a:lvl1pPr marL="0" marR="0" indent="0" algn="l" defTabSz="914354" rtl="0" eaLnBrk="1" fontAlgn="auto" latinLnBrk="0" hangingPunct="1">
              <a:lnSpc>
                <a:spcPct val="100000"/>
              </a:lnSpc>
              <a:spcBef>
                <a:spcPts val="1000"/>
              </a:spcBef>
              <a:spcAft>
                <a:spcPts val="0"/>
              </a:spcAft>
              <a:buClr>
                <a:schemeClr val="accent1"/>
              </a:buClr>
              <a:buSzTx/>
              <a:buFontTx/>
              <a:buNone/>
              <a:tabLst/>
              <a:defRPr sz="1600">
                <a:solidFill>
                  <a:schemeClr val="tx1"/>
                </a:solidFill>
                <a:latin typeface="Meta Pro" panose="02000503040000020004" pitchFamily="2" charset="0"/>
              </a:defRPr>
            </a:lvl1pPr>
            <a:lvl2pPr>
              <a:lnSpc>
                <a:spcPct val="100000"/>
              </a:lnSpc>
              <a:buClr>
                <a:schemeClr val="accent1"/>
              </a:buClr>
              <a:defRPr sz="1600">
                <a:solidFill>
                  <a:schemeClr val="tx2"/>
                </a:solidFill>
              </a:defRPr>
            </a:lvl2pPr>
            <a:lvl3pPr>
              <a:lnSpc>
                <a:spcPct val="100000"/>
              </a:lnSpc>
              <a:buClr>
                <a:schemeClr val="accent1"/>
              </a:buClr>
              <a:defRPr sz="1600">
                <a:solidFill>
                  <a:schemeClr val="tx2"/>
                </a:solidFill>
              </a:defRPr>
            </a:lvl3pPr>
            <a:lvl4pPr>
              <a:lnSpc>
                <a:spcPct val="100000"/>
              </a:lnSpc>
              <a:buClr>
                <a:schemeClr val="accent1"/>
              </a:buClr>
              <a:defRPr sz="1600">
                <a:solidFill>
                  <a:schemeClr val="tx2"/>
                </a:solidFill>
              </a:defRPr>
            </a:lvl4pPr>
            <a:lvl5pPr>
              <a:lnSpc>
                <a:spcPct val="100000"/>
              </a:lnSpc>
              <a:buClr>
                <a:schemeClr val="accent1"/>
              </a:buClr>
              <a:defRPr sz="1600">
                <a:solidFill>
                  <a:schemeClr val="tx2"/>
                </a:solidFill>
              </a:defRPr>
            </a:lvl5pPr>
          </a:lstStyle>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p>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a:t>
            </a:r>
          </a:p>
        </p:txBody>
      </p:sp>
      <p:sp>
        <p:nvSpPr>
          <p:cNvPr id="25" name="Textplatzhalter 3"/>
          <p:cNvSpPr>
            <a:spLocks noGrp="1"/>
          </p:cNvSpPr>
          <p:nvPr>
            <p:ph type="body" sz="quarter" idx="15" hasCustomPrompt="1"/>
          </p:nvPr>
        </p:nvSpPr>
        <p:spPr>
          <a:xfrm>
            <a:off x="4321205" y="1089025"/>
            <a:ext cx="3549600" cy="4787901"/>
          </a:xfrm>
          <a:prstGeom prst="rect">
            <a:avLst/>
          </a:prstGeom>
        </p:spPr>
        <p:txBody>
          <a:bodyPr lIns="216000" rIns="216000" numCol="1" spcCol="360000"/>
          <a:lstStyle>
            <a:lvl1pPr marL="0" marR="0" indent="0" algn="l" defTabSz="914354" rtl="0" eaLnBrk="1" fontAlgn="auto" latinLnBrk="0" hangingPunct="1">
              <a:lnSpc>
                <a:spcPct val="100000"/>
              </a:lnSpc>
              <a:spcBef>
                <a:spcPts val="1000"/>
              </a:spcBef>
              <a:spcAft>
                <a:spcPts val="0"/>
              </a:spcAft>
              <a:buClr>
                <a:schemeClr val="accent1"/>
              </a:buClr>
              <a:buSzTx/>
              <a:buFontTx/>
              <a:buNone/>
              <a:tabLst/>
              <a:defRPr sz="1600">
                <a:solidFill>
                  <a:schemeClr val="tx1"/>
                </a:solidFill>
                <a:latin typeface="Meta Pro" panose="02000503040000020004" pitchFamily="2" charset="0"/>
              </a:defRPr>
            </a:lvl1pPr>
            <a:lvl2pPr>
              <a:lnSpc>
                <a:spcPct val="100000"/>
              </a:lnSpc>
              <a:buClr>
                <a:schemeClr val="accent1"/>
              </a:buClr>
              <a:defRPr sz="1600">
                <a:solidFill>
                  <a:schemeClr val="tx2"/>
                </a:solidFill>
              </a:defRPr>
            </a:lvl2pPr>
            <a:lvl3pPr>
              <a:lnSpc>
                <a:spcPct val="100000"/>
              </a:lnSpc>
              <a:buClr>
                <a:schemeClr val="accent1"/>
              </a:buClr>
              <a:defRPr sz="1600">
                <a:solidFill>
                  <a:schemeClr val="tx2"/>
                </a:solidFill>
              </a:defRPr>
            </a:lvl3pPr>
            <a:lvl4pPr>
              <a:lnSpc>
                <a:spcPct val="100000"/>
              </a:lnSpc>
              <a:buClr>
                <a:schemeClr val="accent1"/>
              </a:buClr>
              <a:defRPr sz="1600">
                <a:solidFill>
                  <a:schemeClr val="tx2"/>
                </a:solidFill>
              </a:defRPr>
            </a:lvl4pPr>
            <a:lvl5pPr>
              <a:lnSpc>
                <a:spcPct val="100000"/>
              </a:lnSpc>
              <a:buClr>
                <a:schemeClr val="accent1"/>
              </a:buClr>
              <a:defRPr sz="1600">
                <a:solidFill>
                  <a:schemeClr val="tx2"/>
                </a:solidFill>
              </a:defRPr>
            </a:lvl5pPr>
          </a:lstStyle>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p>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endParaRPr lang="de-DE" dirty="0"/>
          </a:p>
        </p:txBody>
      </p:sp>
      <p:sp>
        <p:nvSpPr>
          <p:cNvPr id="29" name="Textplatzhalter 3"/>
          <p:cNvSpPr>
            <a:spLocks noGrp="1"/>
          </p:cNvSpPr>
          <p:nvPr>
            <p:ph type="body" sz="quarter" idx="16" hasCustomPrompt="1"/>
          </p:nvPr>
        </p:nvSpPr>
        <p:spPr>
          <a:xfrm>
            <a:off x="8162981" y="1089025"/>
            <a:ext cx="3549600" cy="4787901"/>
          </a:xfrm>
          <a:prstGeom prst="rect">
            <a:avLst/>
          </a:prstGeom>
        </p:spPr>
        <p:txBody>
          <a:bodyPr lIns="216000" rIns="216000" numCol="1" spcCol="360000"/>
          <a:lstStyle>
            <a:lvl1pPr marL="0" marR="0" indent="0" algn="l" defTabSz="914354" rtl="0" eaLnBrk="1" fontAlgn="auto" latinLnBrk="0" hangingPunct="1">
              <a:lnSpc>
                <a:spcPct val="100000"/>
              </a:lnSpc>
              <a:spcBef>
                <a:spcPts val="1000"/>
              </a:spcBef>
              <a:spcAft>
                <a:spcPts val="0"/>
              </a:spcAft>
              <a:buClr>
                <a:schemeClr val="accent1"/>
              </a:buClr>
              <a:buSzTx/>
              <a:buFontTx/>
              <a:buNone/>
              <a:tabLst/>
              <a:defRPr sz="1600">
                <a:solidFill>
                  <a:schemeClr val="tx1"/>
                </a:solidFill>
                <a:latin typeface="Meta Pro" panose="02000503040000020004" pitchFamily="2" charset="0"/>
              </a:defRPr>
            </a:lvl1pPr>
            <a:lvl2pPr>
              <a:lnSpc>
                <a:spcPct val="100000"/>
              </a:lnSpc>
              <a:buClr>
                <a:schemeClr val="accent1"/>
              </a:buClr>
              <a:defRPr sz="1600">
                <a:solidFill>
                  <a:schemeClr val="tx2"/>
                </a:solidFill>
              </a:defRPr>
            </a:lvl2pPr>
            <a:lvl3pPr>
              <a:lnSpc>
                <a:spcPct val="100000"/>
              </a:lnSpc>
              <a:buClr>
                <a:schemeClr val="accent1"/>
              </a:buClr>
              <a:defRPr sz="1600">
                <a:solidFill>
                  <a:schemeClr val="tx2"/>
                </a:solidFill>
              </a:defRPr>
            </a:lvl3pPr>
            <a:lvl4pPr>
              <a:lnSpc>
                <a:spcPct val="100000"/>
              </a:lnSpc>
              <a:buClr>
                <a:schemeClr val="accent1"/>
              </a:buClr>
              <a:defRPr sz="1600">
                <a:solidFill>
                  <a:schemeClr val="tx2"/>
                </a:solidFill>
              </a:defRPr>
            </a:lvl4pPr>
            <a:lvl5pPr>
              <a:lnSpc>
                <a:spcPct val="100000"/>
              </a:lnSpc>
              <a:buClr>
                <a:schemeClr val="accent1"/>
              </a:buClr>
              <a:defRPr sz="1600">
                <a:solidFill>
                  <a:schemeClr val="tx2"/>
                </a:solidFill>
              </a:defRPr>
            </a:lvl5pPr>
          </a:lstStyle>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p>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a:t>
            </a:r>
          </a:p>
        </p:txBody>
      </p:sp>
      <p:sp>
        <p:nvSpPr>
          <p:cNvPr id="16" name="Titel 1">
            <a:extLst>
              <a:ext uri="{FF2B5EF4-FFF2-40B4-BE49-F238E27FC236}">
                <a16:creationId xmlns:a16="http://schemas.microsoft.com/office/drawing/2014/main" id="{4BE7E076-2DB6-44E8-B500-3E582D7FF7E1}"/>
              </a:ext>
            </a:extLst>
          </p:cNvPr>
          <p:cNvSpPr>
            <a:spLocks noGrp="1"/>
          </p:cNvSpPr>
          <p:nvPr>
            <p:ph type="title" hasCustomPrompt="1"/>
          </p:nvPr>
        </p:nvSpPr>
        <p:spPr>
          <a:xfrm>
            <a:off x="481012" y="115200"/>
            <a:ext cx="11231557" cy="504479"/>
          </a:xfrm>
          <a:prstGeom prst="rect">
            <a:avLst/>
          </a:prstGeom>
          <a:noFill/>
        </p:spPr>
        <p:txBody>
          <a:bodyPr wrap="square" lIns="216000" tIns="115200" rIns="108000" anchor="t" anchorCtr="0">
            <a:noAutofit/>
          </a:bodyPr>
          <a:lstStyle>
            <a:lvl1pPr>
              <a:defRPr sz="2400" b="1" cap="all" baseline="0">
                <a:solidFill>
                  <a:srgbClr val="575756"/>
                </a:solidFill>
                <a:latin typeface="Meta Pro Black" panose="02000A03050000020004" pitchFamily="2" charset="0"/>
              </a:defRPr>
            </a:lvl1pPr>
          </a:lstStyle>
          <a:p>
            <a:r>
              <a:rPr lang="de-DE" dirty="0"/>
              <a:t>1-zeilige Headline, </a:t>
            </a:r>
            <a:r>
              <a:rPr lang="de-DE" dirty="0" err="1"/>
              <a:t>Meta</a:t>
            </a:r>
            <a:r>
              <a:rPr lang="de-DE" dirty="0"/>
              <a:t> Pro Black, 24 </a:t>
            </a:r>
            <a:r>
              <a:rPr lang="de-DE" dirty="0" err="1"/>
              <a:t>pt</a:t>
            </a:r>
            <a:r>
              <a:rPr lang="de-DE" dirty="0"/>
              <a:t>., Text 3-spaltig, getrennt</a:t>
            </a:r>
          </a:p>
        </p:txBody>
      </p:sp>
      <p:sp>
        <p:nvSpPr>
          <p:cNvPr id="35" name="Datumsplatzhalter 3">
            <a:extLst>
              <a:ext uri="{FF2B5EF4-FFF2-40B4-BE49-F238E27FC236}">
                <a16:creationId xmlns:a16="http://schemas.microsoft.com/office/drawing/2014/main" id="{05265E27-D8BE-48CB-BB69-DA6A04E9AA04}"/>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36" name="Fußzeilenplatzhalter 4">
            <a:extLst>
              <a:ext uri="{FF2B5EF4-FFF2-40B4-BE49-F238E27FC236}">
                <a16:creationId xmlns:a16="http://schemas.microsoft.com/office/drawing/2014/main" id="{88C9C6B7-194E-4764-B1B3-38D83E1F0580}"/>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Dies ist die Fußzeile</a:t>
            </a:r>
          </a:p>
        </p:txBody>
      </p:sp>
      <p:sp>
        <p:nvSpPr>
          <p:cNvPr id="38" name="Foliennummernplatzhalter 5">
            <a:extLst>
              <a:ext uri="{FF2B5EF4-FFF2-40B4-BE49-F238E27FC236}">
                <a16:creationId xmlns:a16="http://schemas.microsoft.com/office/drawing/2014/main" id="{CD850F7F-D6E2-470D-B774-B7EE531C7662}"/>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Seite </a:t>
            </a:r>
            <a:fld id="{64E3E88A-CD14-0F40-8313-3A56398AA485}" type="slidenum">
              <a:rPr lang="de-DE" smtClean="0"/>
              <a:pPr/>
              <a:t>‹Nr.›</a:t>
            </a:fld>
            <a:endParaRPr lang="de-DE" dirty="0"/>
          </a:p>
        </p:txBody>
      </p:sp>
    </p:spTree>
    <p:extLst>
      <p:ext uri="{BB962C8B-B14F-4D97-AF65-F5344CB8AC3E}">
        <p14:creationId xmlns:p14="http://schemas.microsoft.com/office/powerpoint/2010/main" val="3275758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1-zeilig, Text 1-spaltig + Bullets">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4BE7E076-2DB6-44E8-B500-3E582D7FF7E1}"/>
              </a:ext>
            </a:extLst>
          </p:cNvPr>
          <p:cNvSpPr>
            <a:spLocks noGrp="1"/>
          </p:cNvSpPr>
          <p:nvPr>
            <p:ph type="title" hasCustomPrompt="1"/>
          </p:nvPr>
        </p:nvSpPr>
        <p:spPr>
          <a:xfrm>
            <a:off x="481012" y="115200"/>
            <a:ext cx="11231557" cy="504479"/>
          </a:xfrm>
          <a:prstGeom prst="rect">
            <a:avLst/>
          </a:prstGeom>
          <a:noFill/>
        </p:spPr>
        <p:txBody>
          <a:bodyPr wrap="square" lIns="216000" tIns="115200" rIns="108000" anchor="t" anchorCtr="0">
            <a:noAutofit/>
          </a:bodyPr>
          <a:lstStyle>
            <a:lvl1pPr>
              <a:defRPr sz="2400" b="1" cap="all" baseline="0">
                <a:solidFill>
                  <a:srgbClr val="575756"/>
                </a:solidFill>
                <a:latin typeface="Meta Pro Black" panose="02000A03050000020004" pitchFamily="2" charset="0"/>
              </a:defRPr>
            </a:lvl1pPr>
          </a:lstStyle>
          <a:p>
            <a:r>
              <a:rPr lang="de-DE" dirty="0"/>
              <a:t>1-zeilige Headline, </a:t>
            </a:r>
            <a:r>
              <a:rPr lang="de-DE" dirty="0" err="1"/>
              <a:t>Meta</a:t>
            </a:r>
            <a:r>
              <a:rPr lang="de-DE" dirty="0"/>
              <a:t> Pro Black, 24 </a:t>
            </a:r>
            <a:r>
              <a:rPr lang="de-DE" dirty="0" err="1"/>
              <a:t>pt</a:t>
            </a:r>
            <a:r>
              <a:rPr lang="de-DE" dirty="0"/>
              <a:t>., Text 1-spaltig mit </a:t>
            </a:r>
            <a:r>
              <a:rPr lang="de-DE" dirty="0" err="1"/>
              <a:t>Bullets</a:t>
            </a:r>
            <a:endParaRPr lang="de-DE" dirty="0"/>
          </a:p>
        </p:txBody>
      </p:sp>
      <p:sp>
        <p:nvSpPr>
          <p:cNvPr id="10" name="Textplatzhalter 3">
            <a:extLst>
              <a:ext uri="{FF2B5EF4-FFF2-40B4-BE49-F238E27FC236}">
                <a16:creationId xmlns:a16="http://schemas.microsoft.com/office/drawing/2014/main" id="{2143AE79-B0B4-45B2-8EC1-D95C802916C5}"/>
              </a:ext>
            </a:extLst>
          </p:cNvPr>
          <p:cNvSpPr>
            <a:spLocks noGrp="1"/>
          </p:cNvSpPr>
          <p:nvPr>
            <p:ph type="body" sz="quarter" idx="13"/>
          </p:nvPr>
        </p:nvSpPr>
        <p:spPr>
          <a:xfrm>
            <a:off x="479425" y="1089025"/>
            <a:ext cx="11234738" cy="4787900"/>
          </a:xfrm>
          <a:prstGeom prst="rect">
            <a:avLst/>
          </a:prstGeom>
        </p:spPr>
        <p:txBody>
          <a:bodyPr lIns="216000" rIns="216000"/>
          <a:lstStyle>
            <a:lvl1pPr marL="228589" indent="-228589">
              <a:lnSpc>
                <a:spcPct val="100000"/>
              </a:lnSpc>
              <a:buClr>
                <a:srgbClr val="D7002C"/>
              </a:buClr>
              <a:buFont typeface="Arial" charset="0"/>
              <a:buChar char="•"/>
              <a:defRPr sz="1600">
                <a:solidFill>
                  <a:schemeClr val="tx1"/>
                </a:solidFill>
                <a:latin typeface="Meta Pro" panose="02000503040000020004" pitchFamily="2" charset="0"/>
              </a:defRPr>
            </a:lvl1pPr>
            <a:lvl2pPr marL="685766" indent="-228589">
              <a:lnSpc>
                <a:spcPct val="100000"/>
              </a:lnSpc>
              <a:buClr>
                <a:srgbClr val="D7002C"/>
              </a:buClr>
              <a:buFont typeface="Arial" charset="0"/>
              <a:buChar char="•"/>
              <a:defRPr sz="1600">
                <a:solidFill>
                  <a:schemeClr val="tx1"/>
                </a:solidFill>
                <a:latin typeface="Meta Pro" panose="02000503040000020004" pitchFamily="2" charset="0"/>
              </a:defRPr>
            </a:lvl2pPr>
            <a:lvl3pPr marL="1142942" indent="-228589">
              <a:lnSpc>
                <a:spcPct val="100000"/>
              </a:lnSpc>
              <a:buClr>
                <a:srgbClr val="D7002C"/>
              </a:buClr>
              <a:buFont typeface="Arial" charset="0"/>
              <a:buChar char="•"/>
              <a:defRPr sz="1600">
                <a:solidFill>
                  <a:schemeClr val="tx1"/>
                </a:solidFill>
                <a:latin typeface="Meta Pro" panose="02000503040000020004" pitchFamily="2" charset="0"/>
              </a:defRPr>
            </a:lvl3pPr>
            <a:lvl4pPr marL="1600120" indent="-228589">
              <a:lnSpc>
                <a:spcPct val="100000"/>
              </a:lnSpc>
              <a:buClr>
                <a:srgbClr val="D7002C"/>
              </a:buClr>
              <a:buFont typeface="Arial" charset="0"/>
              <a:buChar char="•"/>
              <a:defRPr sz="1600">
                <a:solidFill>
                  <a:schemeClr val="tx1"/>
                </a:solidFill>
                <a:latin typeface="Meta Pro" panose="02000503040000020004" pitchFamily="2" charset="0"/>
              </a:defRPr>
            </a:lvl4pPr>
            <a:lvl5pPr marL="2057298" indent="-228589">
              <a:lnSpc>
                <a:spcPct val="100000"/>
              </a:lnSpc>
              <a:buClr>
                <a:srgbClr val="D7002C"/>
              </a:buClr>
              <a:buFont typeface="Arial" charset="0"/>
              <a:buChar char="•"/>
              <a:defRPr sz="1600">
                <a:solidFill>
                  <a:schemeClr val="tx1"/>
                </a:solidFill>
                <a:latin typeface="Meta Pro" panose="02000503040000020004"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3" name="Datumsplatzhalter 3">
            <a:extLst>
              <a:ext uri="{FF2B5EF4-FFF2-40B4-BE49-F238E27FC236}">
                <a16:creationId xmlns:a16="http://schemas.microsoft.com/office/drawing/2014/main" id="{79B12CDD-6E47-4D39-8D7D-BA2F54A0C9FB}"/>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24" name="Fußzeilenplatzhalter 4">
            <a:extLst>
              <a:ext uri="{FF2B5EF4-FFF2-40B4-BE49-F238E27FC236}">
                <a16:creationId xmlns:a16="http://schemas.microsoft.com/office/drawing/2014/main" id="{8E0BFE85-E38B-42BC-B6A8-3EAB77DA330B}"/>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Dies ist die Fußzeile</a:t>
            </a:r>
          </a:p>
        </p:txBody>
      </p:sp>
      <p:sp>
        <p:nvSpPr>
          <p:cNvPr id="26" name="Foliennummernplatzhalter 5">
            <a:extLst>
              <a:ext uri="{FF2B5EF4-FFF2-40B4-BE49-F238E27FC236}">
                <a16:creationId xmlns:a16="http://schemas.microsoft.com/office/drawing/2014/main" id="{8D2C90C6-1163-4AA7-868D-04BB201BEA3A}"/>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Seite </a:t>
            </a:r>
            <a:fld id="{64E3E88A-CD14-0F40-8313-3A56398AA485}" type="slidenum">
              <a:rPr lang="de-DE" smtClean="0"/>
              <a:pPr/>
              <a:t>‹Nr.›</a:t>
            </a:fld>
            <a:endParaRPr lang="de-DE" dirty="0"/>
          </a:p>
        </p:txBody>
      </p:sp>
    </p:spTree>
    <p:extLst>
      <p:ext uri="{BB962C8B-B14F-4D97-AF65-F5344CB8AC3E}">
        <p14:creationId xmlns:p14="http://schemas.microsoft.com/office/powerpoint/2010/main" val="3796487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1-zeilig, Sub-Head, Fließtext 1-spaltig">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4BE7E076-2DB6-44E8-B500-3E582D7FF7E1}"/>
              </a:ext>
            </a:extLst>
          </p:cNvPr>
          <p:cNvSpPr>
            <a:spLocks noGrp="1"/>
          </p:cNvSpPr>
          <p:nvPr>
            <p:ph type="title" hasCustomPrompt="1"/>
          </p:nvPr>
        </p:nvSpPr>
        <p:spPr>
          <a:xfrm>
            <a:off x="481012" y="115200"/>
            <a:ext cx="11231557" cy="504479"/>
          </a:xfrm>
          <a:prstGeom prst="rect">
            <a:avLst/>
          </a:prstGeom>
          <a:noFill/>
        </p:spPr>
        <p:txBody>
          <a:bodyPr wrap="square" lIns="216000" tIns="115200" rIns="108000" anchor="t" anchorCtr="0">
            <a:noAutofit/>
          </a:bodyPr>
          <a:lstStyle>
            <a:lvl1pPr>
              <a:defRPr sz="2400" b="1" cap="all" baseline="0">
                <a:solidFill>
                  <a:srgbClr val="575756"/>
                </a:solidFill>
                <a:latin typeface="Meta Pro Black" panose="02000A03050000020004" pitchFamily="2" charset="0"/>
              </a:defRPr>
            </a:lvl1pPr>
          </a:lstStyle>
          <a:p>
            <a:r>
              <a:rPr lang="de-DE" dirty="0"/>
              <a:t>1-zeilige Headline, </a:t>
            </a:r>
            <a:r>
              <a:rPr lang="de-DE" dirty="0" err="1"/>
              <a:t>Meta</a:t>
            </a:r>
            <a:r>
              <a:rPr lang="de-DE" dirty="0"/>
              <a:t> Pro Black, 24 </a:t>
            </a:r>
            <a:r>
              <a:rPr lang="de-DE" dirty="0" err="1"/>
              <a:t>pt</a:t>
            </a:r>
            <a:r>
              <a:rPr lang="de-DE" dirty="0"/>
              <a:t>., Sud-Headline 18 </a:t>
            </a:r>
            <a:r>
              <a:rPr lang="de-DE" dirty="0" err="1"/>
              <a:t>pt</a:t>
            </a:r>
            <a:r>
              <a:rPr lang="de-DE" dirty="0"/>
              <a:t>., 1-spaltig</a:t>
            </a:r>
          </a:p>
        </p:txBody>
      </p:sp>
      <p:sp>
        <p:nvSpPr>
          <p:cNvPr id="7" name="Textplatzhalter 3">
            <a:extLst>
              <a:ext uri="{FF2B5EF4-FFF2-40B4-BE49-F238E27FC236}">
                <a16:creationId xmlns:a16="http://schemas.microsoft.com/office/drawing/2014/main" id="{C0B5A9DD-196E-4C59-8878-2710C6F3C8F4}"/>
              </a:ext>
            </a:extLst>
          </p:cNvPr>
          <p:cNvSpPr>
            <a:spLocks noGrp="1"/>
          </p:cNvSpPr>
          <p:nvPr>
            <p:ph type="body" sz="quarter" idx="14" hasCustomPrompt="1"/>
          </p:nvPr>
        </p:nvSpPr>
        <p:spPr>
          <a:xfrm>
            <a:off x="481013" y="1484313"/>
            <a:ext cx="11213567" cy="1944687"/>
          </a:xfrm>
          <a:prstGeom prst="rect">
            <a:avLst/>
          </a:prstGeom>
        </p:spPr>
        <p:txBody>
          <a:bodyPr lIns="216000" rIns="216000" numCol="1" spcCol="360000"/>
          <a:lstStyle>
            <a:lvl1pPr marL="0" marR="0" indent="0" algn="l" defTabSz="914354" rtl="0" eaLnBrk="1" fontAlgn="auto" latinLnBrk="0" hangingPunct="1">
              <a:lnSpc>
                <a:spcPct val="100000"/>
              </a:lnSpc>
              <a:spcBef>
                <a:spcPts val="1000"/>
              </a:spcBef>
              <a:spcAft>
                <a:spcPts val="0"/>
              </a:spcAft>
              <a:buClr>
                <a:schemeClr val="accent1"/>
              </a:buClr>
              <a:buSzTx/>
              <a:buFontTx/>
              <a:buNone/>
              <a:tabLst/>
              <a:defRPr sz="1600" baseline="0">
                <a:solidFill>
                  <a:schemeClr val="tx1"/>
                </a:solidFill>
                <a:latin typeface="Meta Pro" panose="02000503040000020004" pitchFamily="2" charset="0"/>
              </a:defRPr>
            </a:lvl1pPr>
            <a:lvl2pPr>
              <a:lnSpc>
                <a:spcPct val="100000"/>
              </a:lnSpc>
              <a:buClr>
                <a:schemeClr val="accent1"/>
              </a:buClr>
              <a:defRPr sz="1600">
                <a:solidFill>
                  <a:schemeClr val="tx2"/>
                </a:solidFill>
              </a:defRPr>
            </a:lvl2pPr>
            <a:lvl3pPr>
              <a:lnSpc>
                <a:spcPct val="100000"/>
              </a:lnSpc>
              <a:buClr>
                <a:schemeClr val="accent1"/>
              </a:buClr>
              <a:defRPr sz="1600">
                <a:solidFill>
                  <a:schemeClr val="tx2"/>
                </a:solidFill>
              </a:defRPr>
            </a:lvl3pPr>
            <a:lvl4pPr>
              <a:lnSpc>
                <a:spcPct val="100000"/>
              </a:lnSpc>
              <a:buClr>
                <a:schemeClr val="accent1"/>
              </a:buClr>
              <a:defRPr sz="1600">
                <a:solidFill>
                  <a:schemeClr val="tx2"/>
                </a:solidFill>
              </a:defRPr>
            </a:lvl4pPr>
            <a:lvl5pPr>
              <a:lnSpc>
                <a:spcPct val="100000"/>
              </a:lnSpc>
              <a:buClr>
                <a:schemeClr val="accent1"/>
              </a:buClr>
              <a:defRPr sz="1600">
                <a:solidFill>
                  <a:schemeClr val="tx2"/>
                </a:solidFill>
              </a:defRPr>
            </a:lvl5pPr>
          </a:lstStyle>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r>
              <a:rPr lang="de-DE" sz="1600" dirty="0">
                <a:solidFill>
                  <a:schemeClr val="tx2"/>
                </a:solidFill>
              </a:rPr>
              <a:t> </a:t>
            </a:r>
            <a:r>
              <a:rPr lang="de-DE" dirty="0"/>
              <a:t>Calibri,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a:t>
            </a:r>
            <a:r>
              <a:rPr lang="de-DE" dirty="0" err="1"/>
              <a:t>sed</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p:txBody>
      </p:sp>
      <p:sp>
        <p:nvSpPr>
          <p:cNvPr id="8" name="Textplatzhalter 3">
            <a:extLst>
              <a:ext uri="{FF2B5EF4-FFF2-40B4-BE49-F238E27FC236}">
                <a16:creationId xmlns:a16="http://schemas.microsoft.com/office/drawing/2014/main" id="{70AEDB30-FAD8-478B-A38E-D8AB8CBCD165}"/>
              </a:ext>
            </a:extLst>
          </p:cNvPr>
          <p:cNvSpPr>
            <a:spLocks noGrp="1"/>
          </p:cNvSpPr>
          <p:nvPr>
            <p:ph type="body" sz="quarter" idx="15" hasCustomPrompt="1"/>
          </p:nvPr>
        </p:nvSpPr>
        <p:spPr>
          <a:xfrm>
            <a:off x="479429" y="1089025"/>
            <a:ext cx="11215151" cy="395288"/>
          </a:xfrm>
          <a:prstGeom prst="rect">
            <a:avLst/>
          </a:prstGeom>
        </p:spPr>
        <p:txBody>
          <a:bodyPr lIns="216000" rIns="216000" numCol="1" spcCol="360000"/>
          <a:lstStyle>
            <a:lvl1pPr marL="0" marR="0" indent="0" algn="l" defTabSz="914354" rtl="0" eaLnBrk="1" fontAlgn="auto" latinLnBrk="0" hangingPunct="1">
              <a:lnSpc>
                <a:spcPct val="100000"/>
              </a:lnSpc>
              <a:spcBef>
                <a:spcPts val="1000"/>
              </a:spcBef>
              <a:spcAft>
                <a:spcPts val="0"/>
              </a:spcAft>
              <a:buClr>
                <a:schemeClr val="accent1"/>
              </a:buClr>
              <a:buSzTx/>
              <a:buFontTx/>
              <a:buNone/>
              <a:tabLst/>
              <a:defRPr sz="1800" b="1" baseline="0">
                <a:solidFill>
                  <a:srgbClr val="575756"/>
                </a:solidFill>
                <a:latin typeface="Meta Pro Black" panose="02000A03050000020004" pitchFamily="2" charset="0"/>
              </a:defRPr>
            </a:lvl1pPr>
            <a:lvl2pPr>
              <a:lnSpc>
                <a:spcPct val="100000"/>
              </a:lnSpc>
              <a:buClr>
                <a:schemeClr val="accent1"/>
              </a:buClr>
              <a:defRPr sz="1600">
                <a:solidFill>
                  <a:schemeClr val="tx2"/>
                </a:solidFill>
              </a:defRPr>
            </a:lvl2pPr>
            <a:lvl3pPr>
              <a:lnSpc>
                <a:spcPct val="100000"/>
              </a:lnSpc>
              <a:buClr>
                <a:schemeClr val="accent1"/>
              </a:buClr>
              <a:defRPr sz="1600">
                <a:solidFill>
                  <a:schemeClr val="tx2"/>
                </a:solidFill>
              </a:defRPr>
            </a:lvl3pPr>
            <a:lvl4pPr>
              <a:lnSpc>
                <a:spcPct val="100000"/>
              </a:lnSpc>
              <a:buClr>
                <a:schemeClr val="accent1"/>
              </a:buClr>
              <a:defRPr sz="1600">
                <a:solidFill>
                  <a:schemeClr val="tx2"/>
                </a:solidFill>
              </a:defRPr>
            </a:lvl4pPr>
            <a:lvl5pPr>
              <a:lnSpc>
                <a:spcPct val="100000"/>
              </a:lnSpc>
              <a:buClr>
                <a:schemeClr val="accent1"/>
              </a:buClr>
              <a:defRPr sz="1600">
                <a:solidFill>
                  <a:schemeClr val="tx2"/>
                </a:solidFill>
              </a:defRPr>
            </a:lvl5pPr>
          </a:lstStyle>
          <a:p>
            <a:pPr lvl="0"/>
            <a:r>
              <a:rPr lang="de-DE" dirty="0"/>
              <a:t>Dies ist eine Sub-Headline, 18 </a:t>
            </a:r>
            <a:r>
              <a:rPr lang="de-DE" dirty="0" err="1"/>
              <a:t>pt</a:t>
            </a:r>
            <a:r>
              <a:rPr lang="de-DE" dirty="0"/>
              <a:t>., Rot</a:t>
            </a:r>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p:txBody>
      </p:sp>
      <p:sp>
        <p:nvSpPr>
          <p:cNvPr id="23" name="Datumsplatzhalter 3">
            <a:extLst>
              <a:ext uri="{FF2B5EF4-FFF2-40B4-BE49-F238E27FC236}">
                <a16:creationId xmlns:a16="http://schemas.microsoft.com/office/drawing/2014/main" id="{1152E849-5680-4478-9BF0-64C1BE14C1C8}"/>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24" name="Fußzeilenplatzhalter 4">
            <a:extLst>
              <a:ext uri="{FF2B5EF4-FFF2-40B4-BE49-F238E27FC236}">
                <a16:creationId xmlns:a16="http://schemas.microsoft.com/office/drawing/2014/main" id="{22A6A0B8-D579-4459-A237-BA463E142550}"/>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Dies ist die Fußzeile</a:t>
            </a:r>
          </a:p>
        </p:txBody>
      </p:sp>
      <p:sp>
        <p:nvSpPr>
          <p:cNvPr id="25" name="Foliennummernplatzhalter 5">
            <a:extLst>
              <a:ext uri="{FF2B5EF4-FFF2-40B4-BE49-F238E27FC236}">
                <a16:creationId xmlns:a16="http://schemas.microsoft.com/office/drawing/2014/main" id="{A8DEC6D3-9B84-433F-8CAD-068AAE54FEEF}"/>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Seite </a:t>
            </a:r>
            <a:fld id="{64E3E88A-CD14-0F40-8313-3A56398AA485}" type="slidenum">
              <a:rPr lang="de-DE" smtClean="0"/>
              <a:pPr/>
              <a:t>‹Nr.›</a:t>
            </a:fld>
            <a:endParaRPr lang="de-DE" dirty="0"/>
          </a:p>
        </p:txBody>
      </p:sp>
    </p:spTree>
    <p:extLst>
      <p:ext uri="{BB962C8B-B14F-4D97-AF65-F5344CB8AC3E}">
        <p14:creationId xmlns:p14="http://schemas.microsoft.com/office/powerpoint/2010/main" val="328857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2-zeilig, Fließtext 1-spaltig">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4BE7E076-2DB6-44E8-B500-3E582D7FF7E1}"/>
              </a:ext>
            </a:extLst>
          </p:cNvPr>
          <p:cNvSpPr>
            <a:spLocks noGrp="1"/>
          </p:cNvSpPr>
          <p:nvPr>
            <p:ph type="title" hasCustomPrompt="1"/>
          </p:nvPr>
        </p:nvSpPr>
        <p:spPr>
          <a:xfrm>
            <a:off x="481012" y="115200"/>
            <a:ext cx="11231557" cy="504479"/>
          </a:xfrm>
          <a:prstGeom prst="rect">
            <a:avLst/>
          </a:prstGeom>
          <a:noFill/>
        </p:spPr>
        <p:txBody>
          <a:bodyPr wrap="square" lIns="216000" tIns="115200" rIns="108000" anchor="t" anchorCtr="0">
            <a:noAutofit/>
          </a:bodyPr>
          <a:lstStyle>
            <a:lvl1pPr>
              <a:defRPr sz="2400" b="1" cap="all" baseline="0">
                <a:solidFill>
                  <a:srgbClr val="575756"/>
                </a:solidFill>
                <a:latin typeface="Meta Pro Black" panose="02000A03050000020004" pitchFamily="2" charset="0"/>
              </a:defRPr>
            </a:lvl1pPr>
          </a:lstStyle>
          <a:p>
            <a:r>
              <a:rPr lang="de-DE" dirty="0"/>
              <a:t>2-zeilige Headline, </a:t>
            </a:r>
            <a:r>
              <a:rPr lang="de-DE" dirty="0" err="1"/>
              <a:t>Meta</a:t>
            </a:r>
            <a:r>
              <a:rPr lang="de-DE" dirty="0"/>
              <a:t> Pro Black, 24 </a:t>
            </a:r>
            <a:r>
              <a:rPr lang="de-DE" dirty="0" err="1"/>
              <a:t>pt</a:t>
            </a:r>
            <a:r>
              <a:rPr lang="de-DE" dirty="0"/>
              <a:t>., Text 1-spaltig. Für mehr Text in der Headline kann eine 2. Zeile hinzugenommen werden. </a:t>
            </a:r>
          </a:p>
        </p:txBody>
      </p:sp>
      <p:sp>
        <p:nvSpPr>
          <p:cNvPr id="7" name="Textplatzhalter 3">
            <a:extLst>
              <a:ext uri="{FF2B5EF4-FFF2-40B4-BE49-F238E27FC236}">
                <a16:creationId xmlns:a16="http://schemas.microsoft.com/office/drawing/2014/main" id="{42746639-2759-48B7-8FD2-900232922B97}"/>
              </a:ext>
            </a:extLst>
          </p:cNvPr>
          <p:cNvSpPr>
            <a:spLocks noGrp="1"/>
          </p:cNvSpPr>
          <p:nvPr>
            <p:ph type="body" sz="quarter" idx="14" hasCustomPrompt="1"/>
          </p:nvPr>
        </p:nvSpPr>
        <p:spPr>
          <a:xfrm>
            <a:off x="481013" y="1089025"/>
            <a:ext cx="11231568" cy="4787901"/>
          </a:xfrm>
          <a:prstGeom prst="rect">
            <a:avLst/>
          </a:prstGeom>
        </p:spPr>
        <p:txBody>
          <a:bodyPr lIns="216000" rIns="216000" numCol="1" spcCol="360000"/>
          <a:lstStyle>
            <a:lvl1pPr marL="0" marR="0" indent="0" algn="l" defTabSz="914354" rtl="0" eaLnBrk="1" fontAlgn="auto" latinLnBrk="0" hangingPunct="1">
              <a:lnSpc>
                <a:spcPct val="100000"/>
              </a:lnSpc>
              <a:spcBef>
                <a:spcPts val="1000"/>
              </a:spcBef>
              <a:spcAft>
                <a:spcPts val="0"/>
              </a:spcAft>
              <a:buClr>
                <a:schemeClr val="accent1"/>
              </a:buClr>
              <a:buSzTx/>
              <a:buFontTx/>
              <a:buNone/>
              <a:tabLst/>
              <a:defRPr sz="1600" baseline="0">
                <a:solidFill>
                  <a:schemeClr val="tx1"/>
                </a:solidFill>
                <a:latin typeface="Meta Pro" panose="02000503040000020004" pitchFamily="2" charset="0"/>
              </a:defRPr>
            </a:lvl1pPr>
            <a:lvl2pPr>
              <a:lnSpc>
                <a:spcPct val="100000"/>
              </a:lnSpc>
              <a:buClr>
                <a:schemeClr val="accent1"/>
              </a:buClr>
              <a:defRPr sz="1600">
                <a:solidFill>
                  <a:schemeClr val="tx2"/>
                </a:solidFill>
              </a:defRPr>
            </a:lvl2pPr>
            <a:lvl3pPr>
              <a:lnSpc>
                <a:spcPct val="100000"/>
              </a:lnSpc>
              <a:buClr>
                <a:schemeClr val="accent1"/>
              </a:buClr>
              <a:defRPr sz="1600">
                <a:solidFill>
                  <a:schemeClr val="tx2"/>
                </a:solidFill>
              </a:defRPr>
            </a:lvl3pPr>
            <a:lvl4pPr>
              <a:lnSpc>
                <a:spcPct val="100000"/>
              </a:lnSpc>
              <a:buClr>
                <a:schemeClr val="accent1"/>
              </a:buClr>
              <a:defRPr sz="1600">
                <a:solidFill>
                  <a:schemeClr val="tx2"/>
                </a:solidFill>
              </a:defRPr>
            </a:lvl4pPr>
            <a:lvl5pPr>
              <a:lnSpc>
                <a:spcPct val="100000"/>
              </a:lnSpc>
              <a:buClr>
                <a:schemeClr val="accent1"/>
              </a:buClr>
              <a:defRPr sz="1600">
                <a:solidFill>
                  <a:schemeClr val="tx2"/>
                </a:solidFill>
              </a:defRPr>
            </a:lvl5pPr>
          </a:lstStyle>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r>
              <a:rPr lang="de-DE" sz="1600" dirty="0">
                <a:solidFill>
                  <a:schemeClr val="tx2"/>
                </a:solidFill>
              </a:rPr>
              <a:t> </a:t>
            </a:r>
            <a:r>
              <a:rPr lang="de-DE" dirty="0"/>
              <a:t>Calibri,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a:t>
            </a:r>
            <a:r>
              <a:rPr lang="de-DE" dirty="0" err="1"/>
              <a:t>sed</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p:txBody>
      </p:sp>
      <p:sp>
        <p:nvSpPr>
          <p:cNvPr id="14" name="Datumsplatzhalter 3">
            <a:extLst>
              <a:ext uri="{FF2B5EF4-FFF2-40B4-BE49-F238E27FC236}">
                <a16:creationId xmlns:a16="http://schemas.microsoft.com/office/drawing/2014/main" id="{B3CAB126-7F3F-4C68-A615-08A8A17560E4}"/>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15" name="Fußzeilenplatzhalter 4">
            <a:extLst>
              <a:ext uri="{FF2B5EF4-FFF2-40B4-BE49-F238E27FC236}">
                <a16:creationId xmlns:a16="http://schemas.microsoft.com/office/drawing/2014/main" id="{6622127C-4A06-49EA-9148-751FE2C57A11}"/>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Dies ist die Fußzeile</a:t>
            </a:r>
          </a:p>
        </p:txBody>
      </p:sp>
      <p:sp>
        <p:nvSpPr>
          <p:cNvPr id="17" name="Foliennummernplatzhalter 5">
            <a:extLst>
              <a:ext uri="{FF2B5EF4-FFF2-40B4-BE49-F238E27FC236}">
                <a16:creationId xmlns:a16="http://schemas.microsoft.com/office/drawing/2014/main" id="{296F1F55-7D11-44C9-B23D-1A90FF154305}"/>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Seite </a:t>
            </a:r>
            <a:fld id="{64E3E88A-CD14-0F40-8313-3A56398AA485}" type="slidenum">
              <a:rPr lang="de-DE" smtClean="0"/>
              <a:pPr/>
              <a:t>‹Nr.›</a:t>
            </a:fld>
            <a:endParaRPr lang="de-DE" dirty="0"/>
          </a:p>
        </p:txBody>
      </p:sp>
    </p:spTree>
    <p:extLst>
      <p:ext uri="{BB962C8B-B14F-4D97-AF65-F5344CB8AC3E}">
        <p14:creationId xmlns:p14="http://schemas.microsoft.com/office/powerpoint/2010/main" val="23050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2-zeilig, Fließtext 2-spaltig">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4BE7E076-2DB6-44E8-B500-3E582D7FF7E1}"/>
              </a:ext>
            </a:extLst>
          </p:cNvPr>
          <p:cNvSpPr>
            <a:spLocks noGrp="1"/>
          </p:cNvSpPr>
          <p:nvPr>
            <p:ph type="title" hasCustomPrompt="1"/>
          </p:nvPr>
        </p:nvSpPr>
        <p:spPr>
          <a:xfrm>
            <a:off x="481012" y="115200"/>
            <a:ext cx="11231557" cy="504479"/>
          </a:xfrm>
          <a:prstGeom prst="rect">
            <a:avLst/>
          </a:prstGeom>
          <a:noFill/>
        </p:spPr>
        <p:txBody>
          <a:bodyPr wrap="square" lIns="216000" tIns="115200" rIns="108000" anchor="t" anchorCtr="0">
            <a:noAutofit/>
          </a:bodyPr>
          <a:lstStyle>
            <a:lvl1pPr>
              <a:defRPr sz="2400" b="1" cap="all" baseline="0">
                <a:solidFill>
                  <a:srgbClr val="575756"/>
                </a:solidFill>
                <a:latin typeface="Meta Pro Black" panose="02000A03050000020004" pitchFamily="2" charset="0"/>
              </a:defRPr>
            </a:lvl1pPr>
          </a:lstStyle>
          <a:p>
            <a:r>
              <a:rPr lang="de-DE" dirty="0"/>
              <a:t>2-zeilige Headline, </a:t>
            </a:r>
            <a:r>
              <a:rPr lang="de-DE" dirty="0" err="1"/>
              <a:t>Meta</a:t>
            </a:r>
            <a:r>
              <a:rPr lang="de-DE" dirty="0"/>
              <a:t> Pro Black, 24 </a:t>
            </a:r>
            <a:r>
              <a:rPr lang="de-DE" dirty="0" err="1"/>
              <a:t>pt</a:t>
            </a:r>
            <a:r>
              <a:rPr lang="de-DE" dirty="0"/>
              <a:t>., Text 2-spaltig. Für mehr Text in der Headline kann eine 2. Zeile hinzugenommen werden. </a:t>
            </a:r>
          </a:p>
        </p:txBody>
      </p:sp>
      <p:sp>
        <p:nvSpPr>
          <p:cNvPr id="7" name="Textplatzhalter 3">
            <a:extLst>
              <a:ext uri="{FF2B5EF4-FFF2-40B4-BE49-F238E27FC236}">
                <a16:creationId xmlns:a16="http://schemas.microsoft.com/office/drawing/2014/main" id="{548572D1-06AE-4198-A0FE-F326988AFEF5}"/>
              </a:ext>
            </a:extLst>
          </p:cNvPr>
          <p:cNvSpPr>
            <a:spLocks noGrp="1"/>
          </p:cNvSpPr>
          <p:nvPr>
            <p:ph type="body" sz="quarter" idx="14" hasCustomPrompt="1"/>
          </p:nvPr>
        </p:nvSpPr>
        <p:spPr>
          <a:xfrm>
            <a:off x="481013" y="1089025"/>
            <a:ext cx="11231568" cy="4787901"/>
          </a:xfrm>
          <a:prstGeom prst="rect">
            <a:avLst/>
          </a:prstGeom>
        </p:spPr>
        <p:txBody>
          <a:bodyPr lIns="216000" rIns="216000" numCol="2" spcCol="360000"/>
          <a:lstStyle>
            <a:lvl1pPr marL="0" marR="0" indent="0" algn="l" defTabSz="914354" rtl="0" eaLnBrk="1" fontAlgn="auto" latinLnBrk="0" hangingPunct="1">
              <a:lnSpc>
                <a:spcPct val="100000"/>
              </a:lnSpc>
              <a:spcBef>
                <a:spcPts val="1000"/>
              </a:spcBef>
              <a:spcAft>
                <a:spcPts val="0"/>
              </a:spcAft>
              <a:buClr>
                <a:schemeClr val="accent1"/>
              </a:buClr>
              <a:buSzTx/>
              <a:buFontTx/>
              <a:buNone/>
              <a:tabLst/>
              <a:defRPr sz="1600">
                <a:solidFill>
                  <a:schemeClr val="tx1"/>
                </a:solidFill>
                <a:latin typeface="Meta Pro" panose="02000503040000020004" pitchFamily="2" charset="0"/>
              </a:defRPr>
            </a:lvl1pPr>
            <a:lvl2pPr>
              <a:lnSpc>
                <a:spcPct val="100000"/>
              </a:lnSpc>
              <a:buClr>
                <a:schemeClr val="accent1"/>
              </a:buClr>
              <a:defRPr sz="1600">
                <a:solidFill>
                  <a:schemeClr val="tx2"/>
                </a:solidFill>
              </a:defRPr>
            </a:lvl2pPr>
            <a:lvl3pPr>
              <a:lnSpc>
                <a:spcPct val="100000"/>
              </a:lnSpc>
              <a:buClr>
                <a:schemeClr val="accent1"/>
              </a:buClr>
              <a:defRPr sz="1600">
                <a:solidFill>
                  <a:schemeClr val="tx2"/>
                </a:solidFill>
              </a:defRPr>
            </a:lvl3pPr>
            <a:lvl4pPr>
              <a:lnSpc>
                <a:spcPct val="100000"/>
              </a:lnSpc>
              <a:buClr>
                <a:schemeClr val="accent1"/>
              </a:buClr>
              <a:defRPr sz="1600">
                <a:solidFill>
                  <a:schemeClr val="tx2"/>
                </a:solidFill>
              </a:defRPr>
            </a:lvl4pPr>
            <a:lvl5pPr>
              <a:lnSpc>
                <a:spcPct val="100000"/>
              </a:lnSpc>
              <a:buClr>
                <a:schemeClr val="accent1"/>
              </a:buClr>
              <a:defRPr sz="1600">
                <a:solidFill>
                  <a:schemeClr val="tx2"/>
                </a:solidFill>
              </a:defRPr>
            </a:lvl5pPr>
          </a:lstStyle>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p:txBody>
      </p:sp>
      <p:sp>
        <p:nvSpPr>
          <p:cNvPr id="19" name="Datumsplatzhalter 3">
            <a:extLst>
              <a:ext uri="{FF2B5EF4-FFF2-40B4-BE49-F238E27FC236}">
                <a16:creationId xmlns:a16="http://schemas.microsoft.com/office/drawing/2014/main" id="{97C6A2CF-84FE-40CD-9667-9C06045A8D58}"/>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20" name="Fußzeilenplatzhalter 4">
            <a:extLst>
              <a:ext uri="{FF2B5EF4-FFF2-40B4-BE49-F238E27FC236}">
                <a16:creationId xmlns:a16="http://schemas.microsoft.com/office/drawing/2014/main" id="{2E2C538A-6376-47B9-B603-1EC3D4DB0A21}"/>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Dies ist die Fußzeile</a:t>
            </a:r>
          </a:p>
        </p:txBody>
      </p:sp>
      <p:sp>
        <p:nvSpPr>
          <p:cNvPr id="21" name="Foliennummernplatzhalter 5">
            <a:extLst>
              <a:ext uri="{FF2B5EF4-FFF2-40B4-BE49-F238E27FC236}">
                <a16:creationId xmlns:a16="http://schemas.microsoft.com/office/drawing/2014/main" id="{96B04303-D6B6-44B7-A9BE-DCF079F03233}"/>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a:t>Seite </a:t>
            </a:r>
            <a:fld id="{64E3E88A-CD14-0F40-8313-3A56398AA485}" type="slidenum">
              <a:rPr lang="de-DE" smtClean="0"/>
              <a:pPr/>
              <a:t>‹Nr.›</a:t>
            </a:fld>
            <a:endParaRPr lang="de-DE" dirty="0"/>
          </a:p>
        </p:txBody>
      </p:sp>
    </p:spTree>
    <p:extLst>
      <p:ext uri="{BB962C8B-B14F-4D97-AF65-F5344CB8AC3E}">
        <p14:creationId xmlns:p14="http://schemas.microsoft.com/office/powerpoint/2010/main" val="3157098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2-zeilig, Subhead, Fließtext 1-sp">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4BE7E076-2DB6-44E8-B500-3E582D7FF7E1}"/>
              </a:ext>
            </a:extLst>
          </p:cNvPr>
          <p:cNvSpPr>
            <a:spLocks noGrp="1"/>
          </p:cNvSpPr>
          <p:nvPr>
            <p:ph type="title" hasCustomPrompt="1"/>
          </p:nvPr>
        </p:nvSpPr>
        <p:spPr>
          <a:xfrm>
            <a:off x="481012" y="115200"/>
            <a:ext cx="11231557" cy="504479"/>
          </a:xfrm>
          <a:prstGeom prst="rect">
            <a:avLst/>
          </a:prstGeom>
          <a:noFill/>
        </p:spPr>
        <p:txBody>
          <a:bodyPr wrap="square" lIns="216000" tIns="115200" rIns="108000" anchor="t" anchorCtr="0">
            <a:noAutofit/>
          </a:bodyPr>
          <a:lstStyle>
            <a:lvl1pPr>
              <a:defRPr sz="2400" b="1" cap="all" baseline="0">
                <a:solidFill>
                  <a:srgbClr val="575756"/>
                </a:solidFill>
                <a:latin typeface="Meta Pro Black" panose="02000A03050000020004" pitchFamily="2" charset="0"/>
              </a:defRPr>
            </a:lvl1pPr>
          </a:lstStyle>
          <a:p>
            <a:r>
              <a:rPr lang="de-DE" dirty="0"/>
              <a:t>2-zeilige Headline, </a:t>
            </a:r>
            <a:r>
              <a:rPr lang="de-DE" dirty="0" err="1"/>
              <a:t>Meta</a:t>
            </a:r>
            <a:r>
              <a:rPr lang="de-DE" dirty="0"/>
              <a:t> Pro Black, 24 </a:t>
            </a:r>
            <a:r>
              <a:rPr lang="de-DE" dirty="0" err="1"/>
              <a:t>pt</a:t>
            </a:r>
            <a:r>
              <a:rPr lang="de-DE" dirty="0"/>
              <a:t>., Sub-Head 18 </a:t>
            </a:r>
            <a:r>
              <a:rPr lang="de-DE" dirty="0" err="1"/>
              <a:t>pt</a:t>
            </a:r>
            <a:r>
              <a:rPr lang="de-DE" dirty="0"/>
              <a:t>., Text 1-spaltig. Für mehr Text kann eine 2. Zeile hinzugenommen werden. </a:t>
            </a:r>
          </a:p>
        </p:txBody>
      </p:sp>
      <p:sp>
        <p:nvSpPr>
          <p:cNvPr id="7" name="Textplatzhalter 3">
            <a:extLst>
              <a:ext uri="{FF2B5EF4-FFF2-40B4-BE49-F238E27FC236}">
                <a16:creationId xmlns:a16="http://schemas.microsoft.com/office/drawing/2014/main" id="{3165CD9F-3ECE-466D-8B41-927114B14ED2}"/>
              </a:ext>
            </a:extLst>
          </p:cNvPr>
          <p:cNvSpPr>
            <a:spLocks noGrp="1"/>
          </p:cNvSpPr>
          <p:nvPr>
            <p:ph type="body" sz="quarter" idx="14" hasCustomPrompt="1"/>
          </p:nvPr>
        </p:nvSpPr>
        <p:spPr>
          <a:xfrm>
            <a:off x="481013" y="1484313"/>
            <a:ext cx="11231568" cy="1944687"/>
          </a:xfrm>
          <a:prstGeom prst="rect">
            <a:avLst/>
          </a:prstGeom>
        </p:spPr>
        <p:txBody>
          <a:bodyPr lIns="216000" rIns="216000" numCol="1" spcCol="360000"/>
          <a:lstStyle>
            <a:lvl1pPr marL="0" marR="0" indent="0" algn="l" defTabSz="914354" rtl="0" eaLnBrk="1" fontAlgn="auto" latinLnBrk="0" hangingPunct="1">
              <a:lnSpc>
                <a:spcPct val="100000"/>
              </a:lnSpc>
              <a:spcBef>
                <a:spcPts val="1000"/>
              </a:spcBef>
              <a:spcAft>
                <a:spcPts val="0"/>
              </a:spcAft>
              <a:buClr>
                <a:schemeClr val="accent1"/>
              </a:buClr>
              <a:buSzTx/>
              <a:buFontTx/>
              <a:buNone/>
              <a:tabLst/>
              <a:defRPr sz="1600" baseline="0">
                <a:solidFill>
                  <a:schemeClr val="tx1"/>
                </a:solidFill>
                <a:latin typeface="Meta Pro" panose="02000503040000020004" pitchFamily="2" charset="0"/>
              </a:defRPr>
            </a:lvl1pPr>
            <a:lvl2pPr>
              <a:lnSpc>
                <a:spcPct val="100000"/>
              </a:lnSpc>
              <a:buClr>
                <a:schemeClr val="accent1"/>
              </a:buClr>
              <a:defRPr sz="1600">
                <a:solidFill>
                  <a:schemeClr val="tx2"/>
                </a:solidFill>
              </a:defRPr>
            </a:lvl2pPr>
            <a:lvl3pPr>
              <a:lnSpc>
                <a:spcPct val="100000"/>
              </a:lnSpc>
              <a:buClr>
                <a:schemeClr val="accent1"/>
              </a:buClr>
              <a:defRPr sz="1600">
                <a:solidFill>
                  <a:schemeClr val="tx2"/>
                </a:solidFill>
              </a:defRPr>
            </a:lvl3pPr>
            <a:lvl4pPr>
              <a:lnSpc>
                <a:spcPct val="100000"/>
              </a:lnSpc>
              <a:buClr>
                <a:schemeClr val="accent1"/>
              </a:buClr>
              <a:defRPr sz="1600">
                <a:solidFill>
                  <a:schemeClr val="tx2"/>
                </a:solidFill>
              </a:defRPr>
            </a:lvl4pPr>
            <a:lvl5pPr>
              <a:lnSpc>
                <a:spcPct val="100000"/>
              </a:lnSpc>
              <a:buClr>
                <a:schemeClr val="accent1"/>
              </a:buClr>
              <a:defRPr sz="1600">
                <a:solidFill>
                  <a:schemeClr val="tx2"/>
                </a:solidFill>
              </a:defRPr>
            </a:lvl5pPr>
          </a:lstStyle>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r>
              <a:rPr lang="de-DE" sz="1600" dirty="0">
                <a:solidFill>
                  <a:schemeClr val="tx2"/>
                </a:solidFill>
              </a:rPr>
              <a:t> </a:t>
            </a:r>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p:txBody>
      </p:sp>
      <p:sp>
        <p:nvSpPr>
          <p:cNvPr id="8" name="Textplatzhalter 3">
            <a:extLst>
              <a:ext uri="{FF2B5EF4-FFF2-40B4-BE49-F238E27FC236}">
                <a16:creationId xmlns:a16="http://schemas.microsoft.com/office/drawing/2014/main" id="{A92F94ED-11B3-47C4-8F23-E08E4B645A07}"/>
              </a:ext>
            </a:extLst>
          </p:cNvPr>
          <p:cNvSpPr>
            <a:spLocks noGrp="1"/>
          </p:cNvSpPr>
          <p:nvPr>
            <p:ph type="body" sz="quarter" idx="15" hasCustomPrompt="1"/>
          </p:nvPr>
        </p:nvSpPr>
        <p:spPr>
          <a:xfrm>
            <a:off x="479429" y="1089025"/>
            <a:ext cx="11215151" cy="395288"/>
          </a:xfrm>
          <a:prstGeom prst="rect">
            <a:avLst/>
          </a:prstGeom>
        </p:spPr>
        <p:txBody>
          <a:bodyPr lIns="216000" rIns="216000" numCol="1" spcCol="360000"/>
          <a:lstStyle>
            <a:lvl1pPr marL="0" marR="0" indent="0" algn="l" defTabSz="914354" rtl="0" eaLnBrk="1" fontAlgn="auto" latinLnBrk="0" hangingPunct="1">
              <a:lnSpc>
                <a:spcPct val="100000"/>
              </a:lnSpc>
              <a:spcBef>
                <a:spcPts val="1000"/>
              </a:spcBef>
              <a:spcAft>
                <a:spcPts val="0"/>
              </a:spcAft>
              <a:buClr>
                <a:schemeClr val="accent1"/>
              </a:buClr>
              <a:buSzTx/>
              <a:buFontTx/>
              <a:buNone/>
              <a:tabLst/>
              <a:defRPr sz="1800" b="1" baseline="0">
                <a:solidFill>
                  <a:srgbClr val="575756"/>
                </a:solidFill>
                <a:latin typeface="Meta Pro Black" panose="02000A03050000020004" pitchFamily="2" charset="0"/>
              </a:defRPr>
            </a:lvl1pPr>
            <a:lvl2pPr>
              <a:lnSpc>
                <a:spcPct val="100000"/>
              </a:lnSpc>
              <a:buClr>
                <a:schemeClr val="accent1"/>
              </a:buClr>
              <a:defRPr sz="1600">
                <a:solidFill>
                  <a:schemeClr val="tx2"/>
                </a:solidFill>
              </a:defRPr>
            </a:lvl2pPr>
            <a:lvl3pPr>
              <a:lnSpc>
                <a:spcPct val="100000"/>
              </a:lnSpc>
              <a:buClr>
                <a:schemeClr val="accent1"/>
              </a:buClr>
              <a:defRPr sz="1600">
                <a:solidFill>
                  <a:schemeClr val="tx2"/>
                </a:solidFill>
              </a:defRPr>
            </a:lvl3pPr>
            <a:lvl4pPr>
              <a:lnSpc>
                <a:spcPct val="100000"/>
              </a:lnSpc>
              <a:buClr>
                <a:schemeClr val="accent1"/>
              </a:buClr>
              <a:defRPr sz="1600">
                <a:solidFill>
                  <a:schemeClr val="tx2"/>
                </a:solidFill>
              </a:defRPr>
            </a:lvl4pPr>
            <a:lvl5pPr>
              <a:lnSpc>
                <a:spcPct val="100000"/>
              </a:lnSpc>
              <a:buClr>
                <a:schemeClr val="accent1"/>
              </a:buClr>
              <a:defRPr sz="1600">
                <a:solidFill>
                  <a:schemeClr val="tx2"/>
                </a:solidFill>
              </a:defRPr>
            </a:lvl5pPr>
          </a:lstStyle>
          <a:p>
            <a:pPr lvl="0"/>
            <a:r>
              <a:rPr lang="de-DE" dirty="0"/>
              <a:t>Dies ist eine Sub-Headline, 18 </a:t>
            </a:r>
            <a:r>
              <a:rPr lang="de-DE" dirty="0" err="1"/>
              <a:t>pt</a:t>
            </a:r>
            <a:r>
              <a:rPr lang="de-DE" dirty="0"/>
              <a:t>., Rot</a:t>
            </a:r>
            <a:endParaRPr lang="de-DE" sz="1600" dirty="0">
              <a:solidFill>
                <a:schemeClr val="tx2"/>
              </a:solidFill>
            </a:endParaRPr>
          </a:p>
        </p:txBody>
      </p:sp>
      <p:sp>
        <p:nvSpPr>
          <p:cNvPr id="21" name="Datumsplatzhalter 3">
            <a:extLst>
              <a:ext uri="{FF2B5EF4-FFF2-40B4-BE49-F238E27FC236}">
                <a16:creationId xmlns:a16="http://schemas.microsoft.com/office/drawing/2014/main" id="{832397C1-2ED2-4D37-9173-A95FAD0D3B2A}"/>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22" name="Fußzeilenplatzhalter 4">
            <a:extLst>
              <a:ext uri="{FF2B5EF4-FFF2-40B4-BE49-F238E27FC236}">
                <a16:creationId xmlns:a16="http://schemas.microsoft.com/office/drawing/2014/main" id="{137AE1E0-7890-4B8C-9DB9-3C95492C504C}"/>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Dies ist die Fußzeile</a:t>
            </a:r>
          </a:p>
        </p:txBody>
      </p:sp>
      <p:sp>
        <p:nvSpPr>
          <p:cNvPr id="23" name="Foliennummernplatzhalter 5">
            <a:extLst>
              <a:ext uri="{FF2B5EF4-FFF2-40B4-BE49-F238E27FC236}">
                <a16:creationId xmlns:a16="http://schemas.microsoft.com/office/drawing/2014/main" id="{7BC38FA8-A1E2-4987-921F-E13A83763B14}"/>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a:t>Seite </a:t>
            </a:r>
            <a:fld id="{64E3E88A-CD14-0F40-8313-3A56398AA485}" type="slidenum">
              <a:rPr lang="de-DE" smtClean="0"/>
              <a:pPr/>
              <a:t>‹Nr.›</a:t>
            </a:fld>
            <a:endParaRPr lang="de-DE" dirty="0"/>
          </a:p>
        </p:txBody>
      </p:sp>
    </p:spTree>
    <p:extLst>
      <p:ext uri="{BB962C8B-B14F-4D97-AF65-F5344CB8AC3E}">
        <p14:creationId xmlns:p14="http://schemas.microsoft.com/office/powerpoint/2010/main" val="329607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2-zeilig, Subhead, Fließt+Bullets">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4BE7E076-2DB6-44E8-B500-3E582D7FF7E1}"/>
              </a:ext>
            </a:extLst>
          </p:cNvPr>
          <p:cNvSpPr>
            <a:spLocks noGrp="1"/>
          </p:cNvSpPr>
          <p:nvPr>
            <p:ph type="title" hasCustomPrompt="1"/>
          </p:nvPr>
        </p:nvSpPr>
        <p:spPr>
          <a:xfrm>
            <a:off x="481012" y="115200"/>
            <a:ext cx="11231557" cy="504479"/>
          </a:xfrm>
          <a:prstGeom prst="rect">
            <a:avLst/>
          </a:prstGeom>
          <a:noFill/>
        </p:spPr>
        <p:txBody>
          <a:bodyPr wrap="square" lIns="216000" tIns="115200" rIns="108000" anchor="t" anchorCtr="0">
            <a:noAutofit/>
          </a:bodyPr>
          <a:lstStyle>
            <a:lvl1pPr>
              <a:defRPr sz="2400" b="1" baseline="0">
                <a:solidFill>
                  <a:srgbClr val="575756"/>
                </a:solidFill>
                <a:latin typeface="Meta Pro Black" panose="02000A03050000020004" pitchFamily="2" charset="0"/>
              </a:defRPr>
            </a:lvl1pPr>
          </a:lstStyle>
          <a:p>
            <a:r>
              <a:rPr lang="de-DE" dirty="0"/>
              <a:t>2-zeilige Headline, </a:t>
            </a:r>
            <a:r>
              <a:rPr lang="de-DE" dirty="0" err="1"/>
              <a:t>Meta</a:t>
            </a:r>
            <a:r>
              <a:rPr lang="de-DE" dirty="0"/>
              <a:t> Pro Black, 24 </a:t>
            </a:r>
            <a:r>
              <a:rPr lang="de-DE" dirty="0" err="1"/>
              <a:t>pt</a:t>
            </a:r>
            <a:r>
              <a:rPr lang="de-DE" dirty="0"/>
              <a:t>., Sub-Headline 18 </a:t>
            </a:r>
            <a:r>
              <a:rPr lang="de-DE" dirty="0" err="1"/>
              <a:t>pt</a:t>
            </a:r>
            <a:r>
              <a:rPr lang="de-DE" dirty="0"/>
              <a:t>., Text 1-spaltig mit </a:t>
            </a:r>
            <a:r>
              <a:rPr lang="de-DE" dirty="0" err="1"/>
              <a:t>Bulletpoints</a:t>
            </a:r>
            <a:r>
              <a:rPr lang="de-DE" dirty="0"/>
              <a:t>. Für mehr Text kann 2. Zeile hinzugenommen werden. </a:t>
            </a:r>
          </a:p>
        </p:txBody>
      </p:sp>
      <p:sp>
        <p:nvSpPr>
          <p:cNvPr id="7" name="Textplatzhalter 3">
            <a:extLst>
              <a:ext uri="{FF2B5EF4-FFF2-40B4-BE49-F238E27FC236}">
                <a16:creationId xmlns:a16="http://schemas.microsoft.com/office/drawing/2014/main" id="{BE880B4F-03F6-4ADC-ADD1-FBD5C5A1CA7A}"/>
              </a:ext>
            </a:extLst>
          </p:cNvPr>
          <p:cNvSpPr>
            <a:spLocks noGrp="1"/>
          </p:cNvSpPr>
          <p:nvPr>
            <p:ph type="body" sz="quarter" idx="14" hasCustomPrompt="1"/>
          </p:nvPr>
        </p:nvSpPr>
        <p:spPr>
          <a:xfrm>
            <a:off x="481013" y="1484313"/>
            <a:ext cx="11231568" cy="1944687"/>
          </a:xfrm>
          <a:prstGeom prst="rect">
            <a:avLst/>
          </a:prstGeom>
        </p:spPr>
        <p:txBody>
          <a:bodyPr lIns="216000" rIns="216000" numCol="1" spcCol="360000"/>
          <a:lstStyle>
            <a:lvl1pPr marL="0" marR="0" indent="0" algn="l" defTabSz="914354" rtl="0" eaLnBrk="1" fontAlgn="auto" latinLnBrk="0" hangingPunct="1">
              <a:lnSpc>
                <a:spcPct val="100000"/>
              </a:lnSpc>
              <a:spcBef>
                <a:spcPts val="1000"/>
              </a:spcBef>
              <a:spcAft>
                <a:spcPts val="0"/>
              </a:spcAft>
              <a:buClr>
                <a:schemeClr val="accent1"/>
              </a:buClr>
              <a:buSzTx/>
              <a:buFontTx/>
              <a:buNone/>
              <a:tabLst/>
              <a:defRPr sz="1600" baseline="0">
                <a:solidFill>
                  <a:srgbClr val="575756"/>
                </a:solidFill>
                <a:latin typeface="Meta Pro" panose="02000503040000020004" pitchFamily="2" charset="0"/>
              </a:defRPr>
            </a:lvl1pPr>
            <a:lvl2pPr>
              <a:lnSpc>
                <a:spcPct val="100000"/>
              </a:lnSpc>
              <a:buClr>
                <a:schemeClr val="accent1"/>
              </a:buClr>
              <a:defRPr sz="1600">
                <a:solidFill>
                  <a:schemeClr val="tx2"/>
                </a:solidFill>
              </a:defRPr>
            </a:lvl2pPr>
            <a:lvl3pPr>
              <a:lnSpc>
                <a:spcPct val="100000"/>
              </a:lnSpc>
              <a:buClr>
                <a:schemeClr val="accent1"/>
              </a:buClr>
              <a:defRPr sz="1600">
                <a:solidFill>
                  <a:schemeClr val="tx2"/>
                </a:solidFill>
              </a:defRPr>
            </a:lvl3pPr>
            <a:lvl4pPr>
              <a:lnSpc>
                <a:spcPct val="100000"/>
              </a:lnSpc>
              <a:buClr>
                <a:schemeClr val="accent1"/>
              </a:buClr>
              <a:defRPr sz="1600">
                <a:solidFill>
                  <a:schemeClr val="tx2"/>
                </a:solidFill>
              </a:defRPr>
            </a:lvl4pPr>
            <a:lvl5pPr>
              <a:lnSpc>
                <a:spcPct val="100000"/>
              </a:lnSpc>
              <a:buClr>
                <a:schemeClr val="accent1"/>
              </a:buClr>
              <a:defRPr sz="1600">
                <a:solidFill>
                  <a:schemeClr val="tx2"/>
                </a:solidFill>
              </a:defRPr>
            </a:lvl5pPr>
          </a:lstStyle>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r>
              <a:rPr lang="de-DE" sz="1600" dirty="0">
                <a:solidFill>
                  <a:schemeClr val="tx2"/>
                </a:solidFill>
              </a:rPr>
              <a:t> </a:t>
            </a:r>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p:txBody>
      </p:sp>
      <p:sp>
        <p:nvSpPr>
          <p:cNvPr id="8" name="Textplatzhalter 3">
            <a:extLst>
              <a:ext uri="{FF2B5EF4-FFF2-40B4-BE49-F238E27FC236}">
                <a16:creationId xmlns:a16="http://schemas.microsoft.com/office/drawing/2014/main" id="{C9C3C892-B395-4AD7-8828-C8C7D2D099DA}"/>
              </a:ext>
            </a:extLst>
          </p:cNvPr>
          <p:cNvSpPr>
            <a:spLocks noGrp="1"/>
          </p:cNvSpPr>
          <p:nvPr>
            <p:ph type="body" sz="quarter" idx="13"/>
          </p:nvPr>
        </p:nvSpPr>
        <p:spPr>
          <a:xfrm>
            <a:off x="479425" y="3427527"/>
            <a:ext cx="11234738" cy="2449397"/>
          </a:xfrm>
          <a:prstGeom prst="rect">
            <a:avLst/>
          </a:prstGeom>
        </p:spPr>
        <p:txBody>
          <a:bodyPr lIns="216000" rIns="216000"/>
          <a:lstStyle>
            <a:lvl1pPr marL="228589" indent="-228589">
              <a:lnSpc>
                <a:spcPct val="100000"/>
              </a:lnSpc>
              <a:buClr>
                <a:srgbClr val="D7002C"/>
              </a:buClr>
              <a:buFont typeface="Arial" charset="0"/>
              <a:buChar char="•"/>
              <a:defRPr sz="1600">
                <a:solidFill>
                  <a:schemeClr val="tx1"/>
                </a:solidFill>
                <a:latin typeface="Meta Pro" panose="02000503040000020004" pitchFamily="2" charset="0"/>
              </a:defRPr>
            </a:lvl1pPr>
            <a:lvl2pPr marL="685766" indent="-228589">
              <a:lnSpc>
                <a:spcPct val="100000"/>
              </a:lnSpc>
              <a:buClr>
                <a:srgbClr val="D7002C"/>
              </a:buClr>
              <a:buFont typeface="Arial" charset="0"/>
              <a:buChar char="•"/>
              <a:defRPr sz="1600">
                <a:solidFill>
                  <a:schemeClr val="tx1"/>
                </a:solidFill>
                <a:latin typeface="Meta Pro" panose="02000503040000020004" pitchFamily="2" charset="0"/>
              </a:defRPr>
            </a:lvl2pPr>
            <a:lvl3pPr marL="1142942" indent="-228589">
              <a:lnSpc>
                <a:spcPct val="100000"/>
              </a:lnSpc>
              <a:buClr>
                <a:srgbClr val="D7002C"/>
              </a:buClr>
              <a:buFont typeface="Arial" charset="0"/>
              <a:buChar char="•"/>
              <a:defRPr sz="1600">
                <a:solidFill>
                  <a:schemeClr val="tx1"/>
                </a:solidFill>
                <a:latin typeface="Meta Pro" panose="02000503040000020004" pitchFamily="2" charset="0"/>
              </a:defRPr>
            </a:lvl3pPr>
            <a:lvl4pPr marL="1600120" indent="-228589">
              <a:lnSpc>
                <a:spcPct val="100000"/>
              </a:lnSpc>
              <a:buClr>
                <a:srgbClr val="D7002C"/>
              </a:buClr>
              <a:buFont typeface="Arial" charset="0"/>
              <a:buChar char="•"/>
              <a:defRPr sz="1600">
                <a:solidFill>
                  <a:schemeClr val="tx1"/>
                </a:solidFill>
                <a:latin typeface="Meta Pro" panose="02000503040000020004" pitchFamily="2" charset="0"/>
              </a:defRPr>
            </a:lvl4pPr>
            <a:lvl5pPr marL="2057298" indent="-228589">
              <a:lnSpc>
                <a:spcPct val="100000"/>
              </a:lnSpc>
              <a:buClr>
                <a:srgbClr val="D7002C"/>
              </a:buClr>
              <a:buFont typeface="Arial" charset="0"/>
              <a:buChar char="•"/>
              <a:defRPr sz="1600">
                <a:solidFill>
                  <a:schemeClr val="tx1"/>
                </a:solidFill>
                <a:latin typeface="Meta Pro" panose="02000503040000020004"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3">
            <a:extLst>
              <a:ext uri="{FF2B5EF4-FFF2-40B4-BE49-F238E27FC236}">
                <a16:creationId xmlns:a16="http://schemas.microsoft.com/office/drawing/2014/main" id="{919B16A2-6219-478C-9FBB-407DB140AA19}"/>
              </a:ext>
            </a:extLst>
          </p:cNvPr>
          <p:cNvSpPr>
            <a:spLocks noGrp="1"/>
          </p:cNvSpPr>
          <p:nvPr>
            <p:ph type="body" sz="quarter" idx="15" hasCustomPrompt="1"/>
          </p:nvPr>
        </p:nvSpPr>
        <p:spPr>
          <a:xfrm>
            <a:off x="479429" y="1089025"/>
            <a:ext cx="11215151" cy="395288"/>
          </a:xfrm>
          <a:prstGeom prst="rect">
            <a:avLst/>
          </a:prstGeom>
        </p:spPr>
        <p:txBody>
          <a:bodyPr lIns="216000" rIns="216000" numCol="1" spcCol="360000"/>
          <a:lstStyle>
            <a:lvl1pPr marL="0" marR="0" indent="0" algn="l" defTabSz="914354" rtl="0" eaLnBrk="1" fontAlgn="auto" latinLnBrk="0" hangingPunct="1">
              <a:lnSpc>
                <a:spcPct val="100000"/>
              </a:lnSpc>
              <a:spcBef>
                <a:spcPts val="1000"/>
              </a:spcBef>
              <a:spcAft>
                <a:spcPts val="0"/>
              </a:spcAft>
              <a:buClr>
                <a:schemeClr val="accent1"/>
              </a:buClr>
              <a:buSzTx/>
              <a:buFontTx/>
              <a:buNone/>
              <a:tabLst/>
              <a:defRPr sz="1800" b="1" baseline="0">
                <a:solidFill>
                  <a:srgbClr val="575756"/>
                </a:solidFill>
                <a:latin typeface="Meta Pro Black" panose="02000A03050000020004" pitchFamily="2" charset="0"/>
              </a:defRPr>
            </a:lvl1pPr>
            <a:lvl2pPr>
              <a:lnSpc>
                <a:spcPct val="100000"/>
              </a:lnSpc>
              <a:buClr>
                <a:schemeClr val="accent1"/>
              </a:buClr>
              <a:defRPr sz="1600">
                <a:solidFill>
                  <a:schemeClr val="tx2"/>
                </a:solidFill>
              </a:defRPr>
            </a:lvl2pPr>
            <a:lvl3pPr>
              <a:lnSpc>
                <a:spcPct val="100000"/>
              </a:lnSpc>
              <a:buClr>
                <a:schemeClr val="accent1"/>
              </a:buClr>
              <a:defRPr sz="1600">
                <a:solidFill>
                  <a:schemeClr val="tx2"/>
                </a:solidFill>
              </a:defRPr>
            </a:lvl3pPr>
            <a:lvl4pPr>
              <a:lnSpc>
                <a:spcPct val="100000"/>
              </a:lnSpc>
              <a:buClr>
                <a:schemeClr val="accent1"/>
              </a:buClr>
              <a:defRPr sz="1600">
                <a:solidFill>
                  <a:schemeClr val="tx2"/>
                </a:solidFill>
              </a:defRPr>
            </a:lvl4pPr>
            <a:lvl5pPr>
              <a:lnSpc>
                <a:spcPct val="100000"/>
              </a:lnSpc>
              <a:buClr>
                <a:schemeClr val="accent1"/>
              </a:buClr>
              <a:defRPr sz="1600">
                <a:solidFill>
                  <a:schemeClr val="tx2"/>
                </a:solidFill>
              </a:defRPr>
            </a:lvl5pPr>
          </a:lstStyle>
          <a:p>
            <a:pPr lvl="0"/>
            <a:r>
              <a:rPr lang="de-DE" dirty="0"/>
              <a:t>Dies ist eine Sub-Headline, 18 </a:t>
            </a:r>
            <a:r>
              <a:rPr lang="de-DE" dirty="0" err="1"/>
              <a:t>pt</a:t>
            </a:r>
            <a:r>
              <a:rPr lang="de-DE" dirty="0"/>
              <a:t>., Rot</a:t>
            </a:r>
            <a:endParaRPr lang="de-DE" sz="1600" dirty="0">
              <a:solidFill>
                <a:schemeClr val="tx2"/>
              </a:solidFill>
            </a:endParaRPr>
          </a:p>
        </p:txBody>
      </p:sp>
      <p:sp>
        <p:nvSpPr>
          <p:cNvPr id="19" name="Datumsplatzhalter 3">
            <a:extLst>
              <a:ext uri="{FF2B5EF4-FFF2-40B4-BE49-F238E27FC236}">
                <a16:creationId xmlns:a16="http://schemas.microsoft.com/office/drawing/2014/main" id="{3BFA2ED9-70B8-4908-AE2D-BCE2A63594FF}"/>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20" name="Fußzeilenplatzhalter 4">
            <a:extLst>
              <a:ext uri="{FF2B5EF4-FFF2-40B4-BE49-F238E27FC236}">
                <a16:creationId xmlns:a16="http://schemas.microsoft.com/office/drawing/2014/main" id="{05D5C179-8696-427A-9F5D-0F5BB2134CC1}"/>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Dies ist die Fußzeile</a:t>
            </a:r>
          </a:p>
        </p:txBody>
      </p:sp>
      <p:sp>
        <p:nvSpPr>
          <p:cNvPr id="21" name="Foliennummernplatzhalter 5">
            <a:extLst>
              <a:ext uri="{FF2B5EF4-FFF2-40B4-BE49-F238E27FC236}">
                <a16:creationId xmlns:a16="http://schemas.microsoft.com/office/drawing/2014/main" id="{7399EDE1-3C3C-4C05-B3A0-9D39B59E904A}"/>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a:t>Seite </a:t>
            </a:r>
            <a:fld id="{64E3E88A-CD14-0F40-8313-3A56398AA485}" type="slidenum">
              <a:rPr lang="de-DE" smtClean="0"/>
              <a:pPr/>
              <a:t>‹Nr.›</a:t>
            </a:fld>
            <a:endParaRPr lang="de-DE" dirty="0"/>
          </a:p>
        </p:txBody>
      </p:sp>
    </p:spTree>
    <p:extLst>
      <p:ext uri="{BB962C8B-B14F-4D97-AF65-F5344CB8AC3E}">
        <p14:creationId xmlns:p14="http://schemas.microsoft.com/office/powerpoint/2010/main" val="20586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ild rechts">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4BE7E076-2DB6-44E8-B500-3E582D7FF7E1}"/>
              </a:ext>
            </a:extLst>
          </p:cNvPr>
          <p:cNvSpPr>
            <a:spLocks noGrp="1"/>
          </p:cNvSpPr>
          <p:nvPr>
            <p:ph type="title" hasCustomPrompt="1"/>
          </p:nvPr>
        </p:nvSpPr>
        <p:spPr>
          <a:xfrm>
            <a:off x="481012" y="115200"/>
            <a:ext cx="11231557" cy="504479"/>
          </a:xfrm>
          <a:prstGeom prst="rect">
            <a:avLst/>
          </a:prstGeom>
          <a:noFill/>
        </p:spPr>
        <p:txBody>
          <a:bodyPr wrap="square" lIns="216000" tIns="115200" rIns="108000" anchor="t" anchorCtr="0">
            <a:noAutofit/>
          </a:bodyPr>
          <a:lstStyle>
            <a:lvl1pPr>
              <a:defRPr sz="2400" b="1" cap="all" baseline="0">
                <a:solidFill>
                  <a:srgbClr val="575756"/>
                </a:solidFill>
                <a:latin typeface="Meta Pro Black" panose="02000A03050000020004" pitchFamily="2" charset="0"/>
              </a:defRPr>
            </a:lvl1pPr>
          </a:lstStyle>
          <a:p>
            <a:r>
              <a:rPr lang="de-DE" dirty="0"/>
              <a:t>1-zeilige Headline, </a:t>
            </a:r>
            <a:r>
              <a:rPr lang="de-DE" dirty="0" err="1"/>
              <a:t>Meta</a:t>
            </a:r>
            <a:r>
              <a:rPr lang="de-DE" dirty="0"/>
              <a:t> Pro Black, 24 </a:t>
            </a:r>
            <a:r>
              <a:rPr lang="de-DE" dirty="0" err="1"/>
              <a:t>pt</a:t>
            </a:r>
            <a:r>
              <a:rPr lang="de-DE" dirty="0"/>
              <a:t>., mit Text links, Bild rechts </a:t>
            </a:r>
          </a:p>
        </p:txBody>
      </p:sp>
      <p:sp>
        <p:nvSpPr>
          <p:cNvPr id="9" name="Bildplatzhalter 11">
            <a:extLst>
              <a:ext uri="{FF2B5EF4-FFF2-40B4-BE49-F238E27FC236}">
                <a16:creationId xmlns:a16="http://schemas.microsoft.com/office/drawing/2014/main" id="{BAEA9749-267B-4019-B6F6-651A951303D9}"/>
              </a:ext>
            </a:extLst>
          </p:cNvPr>
          <p:cNvSpPr>
            <a:spLocks noGrp="1"/>
          </p:cNvSpPr>
          <p:nvPr>
            <p:ph type="pic" sz="quarter" idx="14" hasCustomPrompt="1"/>
          </p:nvPr>
        </p:nvSpPr>
        <p:spPr>
          <a:xfrm>
            <a:off x="6240463" y="1089025"/>
            <a:ext cx="5472112" cy="4787899"/>
          </a:xfrm>
          <a:prstGeom prst="rect">
            <a:avLst/>
          </a:prstGeom>
        </p:spPr>
        <p:txBody>
          <a:bodyPr/>
          <a:lstStyle>
            <a:lvl1pPr>
              <a:defRPr sz="1800" baseline="0">
                <a:solidFill>
                  <a:schemeClr val="accent3"/>
                </a:solidFill>
                <a:latin typeface="Meta Pro" panose="02000503040000020004" pitchFamily="2" charset="0"/>
              </a:defRPr>
            </a:lvl1pPr>
          </a:lstStyle>
          <a:p>
            <a:pPr marL="228589" marR="0" lvl="0" indent="-228589" algn="l" defTabSz="914354" rtl="0" eaLnBrk="1" fontAlgn="auto" latinLnBrk="0" hangingPunct="1">
              <a:lnSpc>
                <a:spcPct val="90000"/>
              </a:lnSpc>
              <a:spcBef>
                <a:spcPts val="1000"/>
              </a:spcBef>
              <a:spcAft>
                <a:spcPts val="0"/>
              </a:spcAft>
              <a:buClrTx/>
              <a:buSzTx/>
              <a:buFont typeface="Arial"/>
              <a:buNone/>
              <a:tabLst/>
              <a:defRPr/>
            </a:pPr>
            <a:r>
              <a:rPr lang="de-DE" dirty="0"/>
              <a:t>Hier Bild einfügen</a:t>
            </a:r>
          </a:p>
        </p:txBody>
      </p:sp>
      <p:sp>
        <p:nvSpPr>
          <p:cNvPr id="10" name="Textplatzhalter 3">
            <a:extLst>
              <a:ext uri="{FF2B5EF4-FFF2-40B4-BE49-F238E27FC236}">
                <a16:creationId xmlns:a16="http://schemas.microsoft.com/office/drawing/2014/main" id="{49A2F015-D288-40EE-8429-96CA2AF581B9}"/>
              </a:ext>
            </a:extLst>
          </p:cNvPr>
          <p:cNvSpPr>
            <a:spLocks noGrp="1"/>
          </p:cNvSpPr>
          <p:nvPr>
            <p:ph type="body" sz="quarter" idx="13" hasCustomPrompt="1"/>
          </p:nvPr>
        </p:nvSpPr>
        <p:spPr>
          <a:xfrm>
            <a:off x="479425" y="1089025"/>
            <a:ext cx="5472113" cy="4787900"/>
          </a:xfrm>
          <a:prstGeom prst="rect">
            <a:avLst/>
          </a:prstGeom>
        </p:spPr>
        <p:txBody>
          <a:bodyPr lIns="216000" rIns="216000"/>
          <a:lstStyle>
            <a:lvl1pPr marL="228589" indent="-228589">
              <a:lnSpc>
                <a:spcPct val="100000"/>
              </a:lnSpc>
              <a:buClr>
                <a:srgbClr val="D7002C"/>
              </a:buClr>
              <a:buFont typeface="Arial" charset="0"/>
              <a:buChar char="•"/>
              <a:defRPr sz="1600">
                <a:solidFill>
                  <a:schemeClr val="tx1"/>
                </a:solidFill>
                <a:latin typeface="Meta Pro" panose="02000503040000020004" pitchFamily="2" charset="0"/>
              </a:defRPr>
            </a:lvl1pPr>
            <a:lvl2pPr marL="685766" indent="-228589">
              <a:lnSpc>
                <a:spcPct val="100000"/>
              </a:lnSpc>
              <a:buClr>
                <a:srgbClr val="D7002C"/>
              </a:buClr>
              <a:buFont typeface="Arial" charset="0"/>
              <a:buChar char="•"/>
              <a:defRPr sz="1600">
                <a:solidFill>
                  <a:schemeClr val="tx1"/>
                </a:solidFill>
                <a:latin typeface="Meta Pro" panose="02000503040000020004" pitchFamily="2" charset="0"/>
              </a:defRPr>
            </a:lvl2pPr>
            <a:lvl3pPr marL="1142942" indent="-228589">
              <a:lnSpc>
                <a:spcPct val="100000"/>
              </a:lnSpc>
              <a:buClr>
                <a:srgbClr val="D7002C"/>
              </a:buClr>
              <a:buFont typeface="Arial" charset="0"/>
              <a:buChar char="•"/>
              <a:defRPr sz="1600">
                <a:solidFill>
                  <a:schemeClr val="tx1"/>
                </a:solidFill>
                <a:latin typeface="Meta Pro" panose="02000503040000020004" pitchFamily="2" charset="0"/>
              </a:defRPr>
            </a:lvl3pPr>
            <a:lvl4pPr marL="1600120" indent="-228589">
              <a:lnSpc>
                <a:spcPct val="100000"/>
              </a:lnSpc>
              <a:buClr>
                <a:srgbClr val="D7002C"/>
              </a:buClr>
              <a:buFont typeface="Arial" charset="0"/>
              <a:buChar char="•"/>
              <a:defRPr sz="1600">
                <a:solidFill>
                  <a:schemeClr val="tx1"/>
                </a:solidFill>
                <a:latin typeface="Meta Pro" panose="02000503040000020004" pitchFamily="2" charset="0"/>
              </a:defRPr>
            </a:lvl4pPr>
            <a:lvl5pPr marL="2057298" indent="-228589">
              <a:lnSpc>
                <a:spcPct val="100000"/>
              </a:lnSpc>
              <a:buClr>
                <a:srgbClr val="D7002C"/>
              </a:buClr>
              <a:buFont typeface="Arial" charset="0"/>
              <a:buChar char="•"/>
              <a:defRPr sz="1600">
                <a:solidFill>
                  <a:schemeClr val="tx1"/>
                </a:solidFill>
                <a:latin typeface="Meta Pro" panose="02000503040000020004" pitchFamily="2" charset="0"/>
              </a:defRPr>
            </a:lvl5pPr>
          </a:lstStyle>
          <a:p>
            <a:pPr lvl="0"/>
            <a:r>
              <a:rPr lang="de-DE" dirty="0" err="1"/>
              <a:t>Meta</a:t>
            </a:r>
            <a:r>
              <a:rPr lang="de-DE" dirty="0"/>
              <a:t> </a:t>
            </a:r>
            <a:r>
              <a:rPr lang="de-DE" dirty="0" err="1"/>
              <a:t>Offc</a:t>
            </a:r>
            <a:r>
              <a:rPr lang="de-DE" dirty="0"/>
              <a:t> Pro, 16 </a:t>
            </a:r>
            <a:r>
              <a:rPr lang="de-DE" dirty="0" err="1"/>
              <a:t>pt</a:t>
            </a:r>
            <a:r>
              <a:rPr lang="de-DE" dirty="0"/>
              <a:t>.</a:t>
            </a:r>
          </a:p>
          <a:p>
            <a:pPr lvl="1"/>
            <a:r>
              <a:rPr lang="de-DE" dirty="0" err="1"/>
              <a:t>Meta</a:t>
            </a:r>
            <a:r>
              <a:rPr lang="de-DE" dirty="0"/>
              <a:t> </a:t>
            </a:r>
            <a:r>
              <a:rPr lang="de-DE" dirty="0" err="1"/>
              <a:t>Offc</a:t>
            </a:r>
            <a:r>
              <a:rPr lang="de-DE" dirty="0"/>
              <a:t> Pro, 16 </a:t>
            </a:r>
            <a:r>
              <a:rPr lang="de-DE" dirty="0" err="1"/>
              <a:t>pt</a:t>
            </a:r>
            <a:r>
              <a:rPr lang="de-DE" dirty="0"/>
              <a:t>., zweite Ebene</a:t>
            </a:r>
          </a:p>
          <a:p>
            <a:pPr lvl="2"/>
            <a:r>
              <a:rPr lang="de-DE" dirty="0" err="1"/>
              <a:t>Meta</a:t>
            </a:r>
            <a:r>
              <a:rPr lang="de-DE" dirty="0"/>
              <a:t> </a:t>
            </a:r>
            <a:r>
              <a:rPr lang="de-DE" dirty="0" err="1"/>
              <a:t>Offc</a:t>
            </a:r>
            <a:r>
              <a:rPr lang="de-DE" dirty="0"/>
              <a:t> Pro, 16 </a:t>
            </a:r>
            <a:r>
              <a:rPr lang="de-DE" dirty="0" err="1"/>
              <a:t>pt</a:t>
            </a:r>
            <a:r>
              <a:rPr lang="de-DE" dirty="0"/>
              <a:t>., dritte Ebene</a:t>
            </a:r>
          </a:p>
          <a:p>
            <a:pPr lvl="3"/>
            <a:r>
              <a:rPr lang="de-DE" dirty="0" err="1"/>
              <a:t>Meta</a:t>
            </a:r>
            <a:r>
              <a:rPr lang="de-DE" dirty="0"/>
              <a:t> </a:t>
            </a:r>
            <a:r>
              <a:rPr lang="de-DE" dirty="0" err="1"/>
              <a:t>Offc</a:t>
            </a:r>
            <a:r>
              <a:rPr lang="de-DE" dirty="0"/>
              <a:t> Pro, 16 </a:t>
            </a:r>
            <a:r>
              <a:rPr lang="de-DE" dirty="0" err="1"/>
              <a:t>pt</a:t>
            </a:r>
            <a:r>
              <a:rPr lang="de-DE" dirty="0"/>
              <a:t>., vierte Ebene</a:t>
            </a:r>
          </a:p>
          <a:p>
            <a:pPr lvl="4"/>
            <a:r>
              <a:rPr lang="de-DE" dirty="0" err="1"/>
              <a:t>Meta</a:t>
            </a:r>
            <a:r>
              <a:rPr lang="de-DE" dirty="0"/>
              <a:t> </a:t>
            </a:r>
            <a:r>
              <a:rPr lang="de-DE" dirty="0" err="1"/>
              <a:t>Offc</a:t>
            </a:r>
            <a:r>
              <a:rPr lang="de-DE" dirty="0"/>
              <a:t> Pro, 16 </a:t>
            </a:r>
            <a:r>
              <a:rPr lang="de-DE" dirty="0" err="1"/>
              <a:t>pt</a:t>
            </a:r>
            <a:r>
              <a:rPr lang="de-DE" dirty="0"/>
              <a:t>., fünfte Ebene</a:t>
            </a:r>
          </a:p>
        </p:txBody>
      </p:sp>
      <p:sp>
        <p:nvSpPr>
          <p:cNvPr id="17" name="Datumsplatzhalter 3">
            <a:extLst>
              <a:ext uri="{FF2B5EF4-FFF2-40B4-BE49-F238E27FC236}">
                <a16:creationId xmlns:a16="http://schemas.microsoft.com/office/drawing/2014/main" id="{BB74DAF9-3949-4DC9-A487-253CB82075F1}"/>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19" name="Fußzeilenplatzhalter 4">
            <a:extLst>
              <a:ext uri="{FF2B5EF4-FFF2-40B4-BE49-F238E27FC236}">
                <a16:creationId xmlns:a16="http://schemas.microsoft.com/office/drawing/2014/main" id="{AA2AAA80-4455-46D3-940D-C2DA0DD13E4B}"/>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Dies ist die Fußzeile</a:t>
            </a:r>
          </a:p>
        </p:txBody>
      </p:sp>
      <p:sp>
        <p:nvSpPr>
          <p:cNvPr id="20" name="Foliennummernplatzhalter 5">
            <a:extLst>
              <a:ext uri="{FF2B5EF4-FFF2-40B4-BE49-F238E27FC236}">
                <a16:creationId xmlns:a16="http://schemas.microsoft.com/office/drawing/2014/main" id="{75507DF7-C6E8-40D2-A004-E0A42CFDB6C9}"/>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a:t>Seite </a:t>
            </a:r>
            <a:fld id="{64E3E88A-CD14-0F40-8313-3A56398AA485}" type="slidenum">
              <a:rPr lang="de-DE" smtClean="0"/>
              <a:pPr/>
              <a:t>‹Nr.›</a:t>
            </a:fld>
            <a:endParaRPr lang="de-DE" dirty="0"/>
          </a:p>
        </p:txBody>
      </p:sp>
    </p:spTree>
    <p:extLst>
      <p:ext uri="{BB962C8B-B14F-4D97-AF65-F5344CB8AC3E}">
        <p14:creationId xmlns:p14="http://schemas.microsoft.com/office/powerpoint/2010/main" val="65011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F36D0B9B-DC98-4AB7-AB98-50603CCFB732}"/>
              </a:ext>
            </a:extLst>
          </p:cNvPr>
          <p:cNvSpPr>
            <a:spLocks noGrp="1"/>
          </p:cNvSpPr>
          <p:nvPr>
            <p:ph type="ctrTitle" hasCustomPrompt="1"/>
          </p:nvPr>
        </p:nvSpPr>
        <p:spPr>
          <a:xfrm>
            <a:off x="478786" y="1114227"/>
            <a:ext cx="11234427" cy="2314774"/>
          </a:xfrm>
          <a:prstGeom prst="rect">
            <a:avLst/>
          </a:prstGeom>
        </p:spPr>
        <p:txBody>
          <a:bodyPr lIns="180000" bIns="72000" anchor="b" anchorCtr="0">
            <a:normAutofit/>
          </a:bodyPr>
          <a:lstStyle>
            <a:lvl1pPr algn="l">
              <a:defRPr sz="5000" b="1" cap="all" spc="-151" baseline="0">
                <a:solidFill>
                  <a:srgbClr val="575756"/>
                </a:solidFill>
                <a:latin typeface="Meta Pro Black" panose="02000A03050000020004" pitchFamily="2" charset="0"/>
              </a:defRPr>
            </a:lvl1pPr>
          </a:lstStyle>
          <a:p>
            <a:r>
              <a:rPr lang="de-DE" dirty="0"/>
              <a:t>Titel, 50 </a:t>
            </a:r>
            <a:r>
              <a:rPr lang="de-DE" dirty="0" err="1"/>
              <a:t>pt</a:t>
            </a:r>
            <a:r>
              <a:rPr lang="de-DE" dirty="0"/>
              <a:t>. ohne Bild</a:t>
            </a:r>
          </a:p>
        </p:txBody>
      </p:sp>
      <p:sp>
        <p:nvSpPr>
          <p:cNvPr id="20" name="Untertitel 2">
            <a:extLst>
              <a:ext uri="{FF2B5EF4-FFF2-40B4-BE49-F238E27FC236}">
                <a16:creationId xmlns:a16="http://schemas.microsoft.com/office/drawing/2014/main" id="{7396C623-EEF5-4F40-9331-AE2A8220F9F9}"/>
              </a:ext>
            </a:extLst>
          </p:cNvPr>
          <p:cNvSpPr>
            <a:spLocks noGrp="1"/>
          </p:cNvSpPr>
          <p:nvPr>
            <p:ph type="subTitle" idx="1" hasCustomPrompt="1"/>
          </p:nvPr>
        </p:nvSpPr>
        <p:spPr>
          <a:xfrm>
            <a:off x="474947" y="3427866"/>
            <a:ext cx="11237634" cy="1655763"/>
          </a:xfrm>
          <a:prstGeom prst="rect">
            <a:avLst/>
          </a:prstGeom>
        </p:spPr>
        <p:txBody>
          <a:bodyPr lIns="216000"/>
          <a:lstStyle>
            <a:lvl1pPr marL="0" indent="0" algn="l">
              <a:buNone/>
              <a:defRPr sz="2400" b="1">
                <a:solidFill>
                  <a:srgbClr val="575756"/>
                </a:solidFill>
                <a:latin typeface="Meta Pro" panose="02000503040000020004" pitchFamily="2"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de-DE" dirty="0"/>
              <a:t>Zusätzlicher Text, 24 </a:t>
            </a:r>
            <a:r>
              <a:rPr lang="de-DE" dirty="0" err="1"/>
              <a:t>pt</a:t>
            </a:r>
            <a:r>
              <a:rPr lang="de-DE" dirty="0"/>
              <a:t>. z. B. für Verfasser, Ort, Datum</a:t>
            </a:r>
          </a:p>
        </p:txBody>
      </p:sp>
      <p:cxnSp>
        <p:nvCxnSpPr>
          <p:cNvPr id="22" name="1,1 // 15,84">
            <a:extLst>
              <a:ext uri="{FF2B5EF4-FFF2-40B4-BE49-F238E27FC236}">
                <a16:creationId xmlns:a16="http://schemas.microsoft.com/office/drawing/2014/main" id="{FAD8B0E6-CDDB-446C-B72B-1F5EDD4117CE}"/>
              </a:ext>
            </a:extLst>
          </p:cNvPr>
          <p:cNvCxnSpPr/>
          <p:nvPr userDrawn="1"/>
        </p:nvCxnSpPr>
        <p:spPr>
          <a:xfrm>
            <a:off x="479376" y="-468001"/>
            <a:ext cx="0" cy="36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98CDA21-51C9-48FE-B803-12FA1ED7250D}"/>
              </a:ext>
            </a:extLst>
          </p:cNvPr>
          <p:cNvSpPr txBox="1"/>
          <p:nvPr userDrawn="1"/>
        </p:nvSpPr>
        <p:spPr>
          <a:xfrm>
            <a:off x="12916621" y="116632"/>
            <a:ext cx="1577909" cy="246221"/>
          </a:xfrm>
          <a:prstGeom prst="rect">
            <a:avLst/>
          </a:prstGeom>
          <a:noFill/>
        </p:spPr>
        <p:txBody>
          <a:bodyPr wrap="square" rtlCol="0">
            <a:spAutoFit/>
          </a:bodyPr>
          <a:lstStyle/>
          <a:p>
            <a:r>
              <a:rPr lang="de-DE" sz="1000" b="1" kern="1200" dirty="0">
                <a:solidFill>
                  <a:schemeClr val="tx1"/>
                </a:solidFill>
                <a:effectLst/>
                <a:latin typeface="+mn-lt"/>
                <a:ea typeface="+mn-ea"/>
                <a:cs typeface="+mn-cs"/>
              </a:rPr>
              <a:t>Header</a:t>
            </a:r>
          </a:p>
        </p:txBody>
      </p:sp>
      <p:sp>
        <p:nvSpPr>
          <p:cNvPr id="24" name="Geschweifte Klammer rechts 23">
            <a:extLst>
              <a:ext uri="{FF2B5EF4-FFF2-40B4-BE49-F238E27FC236}">
                <a16:creationId xmlns:a16="http://schemas.microsoft.com/office/drawing/2014/main" id="{FD02335B-74DA-4F20-9FE4-8E4810371E6D}"/>
              </a:ext>
            </a:extLst>
          </p:cNvPr>
          <p:cNvSpPr/>
          <p:nvPr userDrawn="1"/>
        </p:nvSpPr>
        <p:spPr>
          <a:xfrm>
            <a:off x="12720736" y="1"/>
            <a:ext cx="195885" cy="47625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 name="Geschweifte Klammer rechts 24">
            <a:extLst>
              <a:ext uri="{FF2B5EF4-FFF2-40B4-BE49-F238E27FC236}">
                <a16:creationId xmlns:a16="http://schemas.microsoft.com/office/drawing/2014/main" id="{152DA1B9-AF04-4326-B190-9724AE7F23C7}"/>
              </a:ext>
            </a:extLst>
          </p:cNvPr>
          <p:cNvSpPr/>
          <p:nvPr userDrawn="1"/>
        </p:nvSpPr>
        <p:spPr>
          <a:xfrm>
            <a:off x="12720735" y="6381328"/>
            <a:ext cx="195885" cy="47625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 name="Textfeld 25">
            <a:extLst>
              <a:ext uri="{FF2B5EF4-FFF2-40B4-BE49-F238E27FC236}">
                <a16:creationId xmlns:a16="http://schemas.microsoft.com/office/drawing/2014/main" id="{2B9549E4-8C2F-490B-9EF4-A808CEA11DAA}"/>
              </a:ext>
            </a:extLst>
          </p:cNvPr>
          <p:cNvSpPr txBox="1"/>
          <p:nvPr userDrawn="1"/>
        </p:nvSpPr>
        <p:spPr>
          <a:xfrm>
            <a:off x="12916621" y="3344832"/>
            <a:ext cx="1577909" cy="246221"/>
          </a:xfrm>
          <a:prstGeom prst="rect">
            <a:avLst/>
          </a:prstGeom>
          <a:noFill/>
        </p:spPr>
        <p:txBody>
          <a:bodyPr wrap="square" rtlCol="0">
            <a:spAutoFit/>
          </a:bodyPr>
          <a:lstStyle/>
          <a:p>
            <a:r>
              <a:rPr lang="de-DE" sz="1000" b="1" kern="1200" dirty="0">
                <a:solidFill>
                  <a:srgbClr val="FF0000"/>
                </a:solidFill>
                <a:effectLst/>
                <a:latin typeface="+mn-lt"/>
                <a:ea typeface="+mn-ea"/>
                <a:cs typeface="+mn-cs"/>
              </a:rPr>
              <a:t>Inhaltsbereich</a:t>
            </a:r>
          </a:p>
        </p:txBody>
      </p:sp>
      <p:sp>
        <p:nvSpPr>
          <p:cNvPr id="27" name="Geschweifte Klammer rechts 26">
            <a:extLst>
              <a:ext uri="{FF2B5EF4-FFF2-40B4-BE49-F238E27FC236}">
                <a16:creationId xmlns:a16="http://schemas.microsoft.com/office/drawing/2014/main" id="{86E7A940-B340-4BCC-A586-DA324A0D9CF3}"/>
              </a:ext>
            </a:extLst>
          </p:cNvPr>
          <p:cNvSpPr/>
          <p:nvPr userDrawn="1"/>
        </p:nvSpPr>
        <p:spPr>
          <a:xfrm>
            <a:off x="12720736" y="1097391"/>
            <a:ext cx="195886" cy="4779534"/>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a:t> </a:t>
            </a:r>
          </a:p>
        </p:txBody>
      </p:sp>
      <p:sp>
        <p:nvSpPr>
          <p:cNvPr id="28" name="Geschweifte Klammer rechts 27">
            <a:extLst>
              <a:ext uri="{FF2B5EF4-FFF2-40B4-BE49-F238E27FC236}">
                <a16:creationId xmlns:a16="http://schemas.microsoft.com/office/drawing/2014/main" id="{6115630D-2238-4634-A0D6-C2C959B824CB}"/>
              </a:ext>
            </a:extLst>
          </p:cNvPr>
          <p:cNvSpPr/>
          <p:nvPr userDrawn="1"/>
        </p:nvSpPr>
        <p:spPr>
          <a:xfrm>
            <a:off x="12721605" y="490328"/>
            <a:ext cx="195885" cy="598697"/>
          </a:xfrm>
          <a:prstGeom prst="rightBrac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 name="Textfeld 28">
            <a:extLst>
              <a:ext uri="{FF2B5EF4-FFF2-40B4-BE49-F238E27FC236}">
                <a16:creationId xmlns:a16="http://schemas.microsoft.com/office/drawing/2014/main" id="{B898927F-745C-4CBB-BB69-C461C1BD2F86}"/>
              </a:ext>
            </a:extLst>
          </p:cNvPr>
          <p:cNvSpPr txBox="1"/>
          <p:nvPr userDrawn="1"/>
        </p:nvSpPr>
        <p:spPr>
          <a:xfrm>
            <a:off x="12916622" y="659444"/>
            <a:ext cx="785998" cy="246221"/>
          </a:xfrm>
          <a:prstGeom prst="rect">
            <a:avLst/>
          </a:prstGeom>
          <a:noFill/>
        </p:spPr>
        <p:txBody>
          <a:bodyPr wrap="square" rtlCol="0">
            <a:spAutoFit/>
          </a:bodyPr>
          <a:lstStyle/>
          <a:p>
            <a:r>
              <a:rPr lang="de-DE" sz="1000" b="1" kern="1200" dirty="0">
                <a:solidFill>
                  <a:schemeClr val="accent3"/>
                </a:solidFill>
                <a:effectLst/>
                <a:latin typeface="+mn-lt"/>
                <a:ea typeface="+mn-ea"/>
                <a:cs typeface="+mn-cs"/>
              </a:rPr>
              <a:t>Schutzzone</a:t>
            </a:r>
          </a:p>
        </p:txBody>
      </p:sp>
      <p:sp>
        <p:nvSpPr>
          <p:cNvPr id="30" name="Geschweifte Klammer rechts 29">
            <a:extLst>
              <a:ext uri="{FF2B5EF4-FFF2-40B4-BE49-F238E27FC236}">
                <a16:creationId xmlns:a16="http://schemas.microsoft.com/office/drawing/2014/main" id="{CA24FFC3-F5F0-42D4-B48E-9DC4D08C2BA1}"/>
              </a:ext>
            </a:extLst>
          </p:cNvPr>
          <p:cNvSpPr/>
          <p:nvPr userDrawn="1"/>
        </p:nvSpPr>
        <p:spPr>
          <a:xfrm>
            <a:off x="12721604" y="5887075"/>
            <a:ext cx="195885" cy="476250"/>
          </a:xfrm>
          <a:prstGeom prst="rightBrac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1" name="Textfeld 30">
            <a:extLst>
              <a:ext uri="{FF2B5EF4-FFF2-40B4-BE49-F238E27FC236}">
                <a16:creationId xmlns:a16="http://schemas.microsoft.com/office/drawing/2014/main" id="{6476D2EA-4D32-4A84-910C-BF36435B11AD}"/>
              </a:ext>
            </a:extLst>
          </p:cNvPr>
          <p:cNvSpPr txBox="1"/>
          <p:nvPr userDrawn="1"/>
        </p:nvSpPr>
        <p:spPr>
          <a:xfrm>
            <a:off x="12916620" y="5987238"/>
            <a:ext cx="1577909" cy="246221"/>
          </a:xfrm>
          <a:prstGeom prst="rect">
            <a:avLst/>
          </a:prstGeom>
          <a:noFill/>
        </p:spPr>
        <p:txBody>
          <a:bodyPr wrap="square" rtlCol="0">
            <a:spAutoFit/>
          </a:bodyPr>
          <a:lstStyle/>
          <a:p>
            <a:r>
              <a:rPr lang="de-DE" sz="1000" b="1" kern="1200" dirty="0">
                <a:solidFill>
                  <a:schemeClr val="accent3"/>
                </a:solidFill>
                <a:effectLst/>
                <a:latin typeface="+mn-lt"/>
                <a:ea typeface="+mn-ea"/>
                <a:cs typeface="+mn-cs"/>
              </a:rPr>
              <a:t>Schutzzone</a:t>
            </a:r>
          </a:p>
        </p:txBody>
      </p:sp>
      <p:sp>
        <p:nvSpPr>
          <p:cNvPr id="32" name="Textfeld 31">
            <a:extLst>
              <a:ext uri="{FF2B5EF4-FFF2-40B4-BE49-F238E27FC236}">
                <a16:creationId xmlns:a16="http://schemas.microsoft.com/office/drawing/2014/main" id="{EFBF4F0B-02BE-42C2-8F72-7771F2E6DAFA}"/>
              </a:ext>
            </a:extLst>
          </p:cNvPr>
          <p:cNvSpPr txBox="1"/>
          <p:nvPr userDrawn="1"/>
        </p:nvSpPr>
        <p:spPr>
          <a:xfrm>
            <a:off x="5663952" y="-1050703"/>
            <a:ext cx="1577909" cy="246221"/>
          </a:xfrm>
          <a:prstGeom prst="rect">
            <a:avLst/>
          </a:prstGeom>
          <a:noFill/>
        </p:spPr>
        <p:txBody>
          <a:bodyPr wrap="square" rtlCol="0">
            <a:spAutoFit/>
          </a:bodyPr>
          <a:lstStyle/>
          <a:p>
            <a:r>
              <a:rPr lang="de-DE" sz="1000" b="1" kern="1200" dirty="0">
                <a:solidFill>
                  <a:srgbClr val="FF0000"/>
                </a:solidFill>
                <a:effectLst/>
                <a:latin typeface="+mn-lt"/>
                <a:ea typeface="+mn-ea"/>
                <a:cs typeface="+mn-cs"/>
              </a:rPr>
              <a:t>Inhaltsbereich</a:t>
            </a:r>
          </a:p>
        </p:txBody>
      </p:sp>
      <p:sp>
        <p:nvSpPr>
          <p:cNvPr id="33" name="Geschweifte Klammer rechts 32">
            <a:extLst>
              <a:ext uri="{FF2B5EF4-FFF2-40B4-BE49-F238E27FC236}">
                <a16:creationId xmlns:a16="http://schemas.microsoft.com/office/drawing/2014/main" id="{B28C3702-1832-4FB2-9D9A-B7003D5E90DA}"/>
              </a:ext>
            </a:extLst>
          </p:cNvPr>
          <p:cNvSpPr/>
          <p:nvPr userDrawn="1"/>
        </p:nvSpPr>
        <p:spPr>
          <a:xfrm rot="16200000">
            <a:off x="5998082" y="-6280698"/>
            <a:ext cx="195885" cy="11233199"/>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a:t> </a:t>
            </a:r>
          </a:p>
        </p:txBody>
      </p:sp>
      <p:sp>
        <p:nvSpPr>
          <p:cNvPr id="34" name="Geschweifte Klammer rechts 33">
            <a:extLst>
              <a:ext uri="{FF2B5EF4-FFF2-40B4-BE49-F238E27FC236}">
                <a16:creationId xmlns:a16="http://schemas.microsoft.com/office/drawing/2014/main" id="{7849B2DC-43C7-4578-9824-96396B5F91E1}"/>
              </a:ext>
            </a:extLst>
          </p:cNvPr>
          <p:cNvSpPr/>
          <p:nvPr userDrawn="1"/>
        </p:nvSpPr>
        <p:spPr>
          <a:xfrm rot="16200000">
            <a:off x="11855937" y="-902223"/>
            <a:ext cx="195885" cy="476250"/>
          </a:xfrm>
          <a:prstGeom prst="rightBrac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accent3"/>
              </a:solidFill>
            </a:endParaRPr>
          </a:p>
        </p:txBody>
      </p:sp>
      <p:sp>
        <p:nvSpPr>
          <p:cNvPr id="35" name="Geschweifte Klammer rechts 34">
            <a:extLst>
              <a:ext uri="{FF2B5EF4-FFF2-40B4-BE49-F238E27FC236}">
                <a16:creationId xmlns:a16="http://schemas.microsoft.com/office/drawing/2014/main" id="{F1BB991F-CD4A-4C00-AB82-DF1B715E886E}"/>
              </a:ext>
            </a:extLst>
          </p:cNvPr>
          <p:cNvSpPr/>
          <p:nvPr userDrawn="1"/>
        </p:nvSpPr>
        <p:spPr>
          <a:xfrm rot="16200000">
            <a:off x="128493" y="-902225"/>
            <a:ext cx="195885" cy="476250"/>
          </a:xfrm>
          <a:prstGeom prst="rightBrac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accent3"/>
              </a:solidFill>
            </a:endParaRPr>
          </a:p>
        </p:txBody>
      </p:sp>
      <p:cxnSp>
        <p:nvCxnSpPr>
          <p:cNvPr id="36" name="1,1 // 15,84">
            <a:extLst>
              <a:ext uri="{FF2B5EF4-FFF2-40B4-BE49-F238E27FC236}">
                <a16:creationId xmlns:a16="http://schemas.microsoft.com/office/drawing/2014/main" id="{9F43898C-E1DD-4036-9261-FDED1B410130}"/>
              </a:ext>
            </a:extLst>
          </p:cNvPr>
          <p:cNvCxnSpPr/>
          <p:nvPr userDrawn="1"/>
        </p:nvCxnSpPr>
        <p:spPr>
          <a:xfrm>
            <a:off x="0" y="-468001"/>
            <a:ext cx="0" cy="36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Geschweifte Klammer rechts 36">
            <a:extLst>
              <a:ext uri="{FF2B5EF4-FFF2-40B4-BE49-F238E27FC236}">
                <a16:creationId xmlns:a16="http://schemas.microsoft.com/office/drawing/2014/main" id="{6A236466-666C-4542-BD94-FA40C3B8F2BD}"/>
              </a:ext>
            </a:extLst>
          </p:cNvPr>
          <p:cNvSpPr/>
          <p:nvPr userDrawn="1"/>
        </p:nvSpPr>
        <p:spPr>
          <a:xfrm rot="16200000">
            <a:off x="3119857" y="-2979521"/>
            <a:ext cx="195885" cy="5467477"/>
          </a:xfrm>
          <a:prstGeom prst="righ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a:t> </a:t>
            </a:r>
          </a:p>
        </p:txBody>
      </p:sp>
      <p:sp>
        <p:nvSpPr>
          <p:cNvPr id="38" name="Geschweifte Klammer rechts 37">
            <a:extLst>
              <a:ext uri="{FF2B5EF4-FFF2-40B4-BE49-F238E27FC236}">
                <a16:creationId xmlns:a16="http://schemas.microsoft.com/office/drawing/2014/main" id="{A8E7B87A-7618-48A0-97BC-52B78BD610EA}"/>
              </a:ext>
            </a:extLst>
          </p:cNvPr>
          <p:cNvSpPr/>
          <p:nvPr userDrawn="1"/>
        </p:nvSpPr>
        <p:spPr>
          <a:xfrm rot="16200000">
            <a:off x="8885159" y="-2979522"/>
            <a:ext cx="195885" cy="5467477"/>
          </a:xfrm>
          <a:prstGeom prst="righ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a:t> </a:t>
            </a:r>
          </a:p>
        </p:txBody>
      </p:sp>
      <p:sp>
        <p:nvSpPr>
          <p:cNvPr id="39" name="Textfeld 38">
            <a:extLst>
              <a:ext uri="{FF2B5EF4-FFF2-40B4-BE49-F238E27FC236}">
                <a16:creationId xmlns:a16="http://schemas.microsoft.com/office/drawing/2014/main" id="{0CDE34B2-7444-4518-86A5-A104206592D7}"/>
              </a:ext>
            </a:extLst>
          </p:cNvPr>
          <p:cNvSpPr txBox="1"/>
          <p:nvPr userDrawn="1"/>
        </p:nvSpPr>
        <p:spPr>
          <a:xfrm>
            <a:off x="2135539" y="-591112"/>
            <a:ext cx="2664317" cy="246221"/>
          </a:xfrm>
          <a:prstGeom prst="rect">
            <a:avLst/>
          </a:prstGeom>
          <a:noFill/>
        </p:spPr>
        <p:txBody>
          <a:bodyPr wrap="square" rtlCol="0">
            <a:spAutoFit/>
          </a:bodyPr>
          <a:lstStyle/>
          <a:p>
            <a:r>
              <a:rPr lang="de-DE" sz="1000" b="1" kern="1200" dirty="0">
                <a:solidFill>
                  <a:schemeClr val="accent1"/>
                </a:solidFill>
                <a:effectLst/>
                <a:latin typeface="+mn-lt"/>
                <a:ea typeface="+mn-ea"/>
                <a:cs typeface="+mn-cs"/>
              </a:rPr>
              <a:t>Bei 2-spaltigem Text: Textspalte</a:t>
            </a:r>
            <a:r>
              <a:rPr lang="de-DE" sz="1000" b="1" kern="1200" baseline="0" dirty="0">
                <a:solidFill>
                  <a:schemeClr val="accent1"/>
                </a:solidFill>
                <a:effectLst/>
                <a:latin typeface="+mn-lt"/>
                <a:ea typeface="+mn-ea"/>
                <a:cs typeface="+mn-cs"/>
              </a:rPr>
              <a:t> 1</a:t>
            </a:r>
            <a:endParaRPr lang="de-DE" sz="1000" b="1" kern="1200" dirty="0">
              <a:solidFill>
                <a:schemeClr val="accent1"/>
              </a:solidFill>
              <a:effectLst/>
              <a:latin typeface="+mn-lt"/>
              <a:ea typeface="+mn-ea"/>
              <a:cs typeface="+mn-cs"/>
            </a:endParaRPr>
          </a:p>
        </p:txBody>
      </p:sp>
      <p:sp>
        <p:nvSpPr>
          <p:cNvPr id="40" name="Textfeld 39">
            <a:extLst>
              <a:ext uri="{FF2B5EF4-FFF2-40B4-BE49-F238E27FC236}">
                <a16:creationId xmlns:a16="http://schemas.microsoft.com/office/drawing/2014/main" id="{0140A017-7CBC-48A2-815E-7D1C57BB2B2F}"/>
              </a:ext>
            </a:extLst>
          </p:cNvPr>
          <p:cNvSpPr txBox="1"/>
          <p:nvPr userDrawn="1"/>
        </p:nvSpPr>
        <p:spPr>
          <a:xfrm>
            <a:off x="7963756" y="-592277"/>
            <a:ext cx="2596740" cy="246221"/>
          </a:xfrm>
          <a:prstGeom prst="rect">
            <a:avLst/>
          </a:prstGeom>
          <a:noFill/>
        </p:spPr>
        <p:txBody>
          <a:bodyPr wrap="square" rtlCol="0">
            <a:spAutoFit/>
          </a:bodyPr>
          <a:lstStyle/>
          <a:p>
            <a:r>
              <a:rPr lang="de-DE" sz="1000" b="1" kern="1200" dirty="0">
                <a:solidFill>
                  <a:srgbClr val="3A53A1"/>
                </a:solidFill>
                <a:effectLst/>
                <a:latin typeface="+mn-lt"/>
                <a:ea typeface="+mn-ea"/>
                <a:cs typeface="+mn-cs"/>
              </a:rPr>
              <a:t>Bei 2-spaltigem Text: Textspalte</a:t>
            </a:r>
            <a:r>
              <a:rPr lang="de-DE" sz="1000" b="1" kern="1200" baseline="0" dirty="0">
                <a:solidFill>
                  <a:srgbClr val="3A53A1"/>
                </a:solidFill>
                <a:effectLst/>
                <a:latin typeface="+mn-lt"/>
                <a:ea typeface="+mn-ea"/>
                <a:cs typeface="+mn-cs"/>
              </a:rPr>
              <a:t> 2</a:t>
            </a:r>
            <a:endParaRPr lang="de-DE" sz="1000" b="1" kern="1200" dirty="0">
              <a:solidFill>
                <a:srgbClr val="3A53A1"/>
              </a:solidFill>
              <a:effectLst/>
              <a:latin typeface="+mn-lt"/>
              <a:ea typeface="+mn-ea"/>
              <a:cs typeface="+mn-cs"/>
            </a:endParaRPr>
          </a:p>
        </p:txBody>
      </p:sp>
      <p:sp>
        <p:nvSpPr>
          <p:cNvPr id="44" name="Textfeld 43">
            <a:extLst>
              <a:ext uri="{FF2B5EF4-FFF2-40B4-BE49-F238E27FC236}">
                <a16:creationId xmlns:a16="http://schemas.microsoft.com/office/drawing/2014/main" id="{5EB56F73-E758-464E-88F4-F15532830F47}"/>
              </a:ext>
            </a:extLst>
          </p:cNvPr>
          <p:cNvSpPr txBox="1"/>
          <p:nvPr userDrawn="1"/>
        </p:nvSpPr>
        <p:spPr>
          <a:xfrm>
            <a:off x="11574751" y="-1091672"/>
            <a:ext cx="1577909" cy="246221"/>
          </a:xfrm>
          <a:prstGeom prst="rect">
            <a:avLst/>
          </a:prstGeom>
          <a:noFill/>
        </p:spPr>
        <p:txBody>
          <a:bodyPr wrap="square" rtlCol="0">
            <a:spAutoFit/>
          </a:bodyPr>
          <a:lstStyle/>
          <a:p>
            <a:r>
              <a:rPr lang="de-DE" sz="1000" b="1" kern="1200" dirty="0">
                <a:solidFill>
                  <a:schemeClr val="accent3"/>
                </a:solidFill>
                <a:effectLst/>
                <a:latin typeface="+mn-lt"/>
                <a:ea typeface="+mn-ea"/>
                <a:cs typeface="+mn-cs"/>
              </a:rPr>
              <a:t>Schutzzone</a:t>
            </a:r>
          </a:p>
        </p:txBody>
      </p:sp>
      <p:sp>
        <p:nvSpPr>
          <p:cNvPr id="45" name="Textfeld 44">
            <a:extLst>
              <a:ext uri="{FF2B5EF4-FFF2-40B4-BE49-F238E27FC236}">
                <a16:creationId xmlns:a16="http://schemas.microsoft.com/office/drawing/2014/main" id="{6A58BE43-D5C7-4FBD-BD7A-B6CB4CC44EE9}"/>
              </a:ext>
            </a:extLst>
          </p:cNvPr>
          <p:cNvSpPr txBox="1"/>
          <p:nvPr userDrawn="1"/>
        </p:nvSpPr>
        <p:spPr>
          <a:xfrm>
            <a:off x="-171435" y="-1101124"/>
            <a:ext cx="1577909" cy="246221"/>
          </a:xfrm>
          <a:prstGeom prst="rect">
            <a:avLst/>
          </a:prstGeom>
          <a:noFill/>
        </p:spPr>
        <p:txBody>
          <a:bodyPr wrap="square" rtlCol="0">
            <a:spAutoFit/>
          </a:bodyPr>
          <a:lstStyle/>
          <a:p>
            <a:r>
              <a:rPr lang="de-DE" sz="1000" b="1" kern="1200" dirty="0">
                <a:solidFill>
                  <a:schemeClr val="accent3"/>
                </a:solidFill>
                <a:effectLst/>
                <a:latin typeface="+mn-lt"/>
                <a:ea typeface="+mn-ea"/>
                <a:cs typeface="+mn-cs"/>
              </a:rPr>
              <a:t>Schutzzone</a:t>
            </a:r>
          </a:p>
        </p:txBody>
      </p:sp>
      <p:sp>
        <p:nvSpPr>
          <p:cNvPr id="46" name="Textfeld 45">
            <a:extLst>
              <a:ext uri="{FF2B5EF4-FFF2-40B4-BE49-F238E27FC236}">
                <a16:creationId xmlns:a16="http://schemas.microsoft.com/office/drawing/2014/main" id="{E70E7979-58D8-4D4C-A8D8-414F6DAF607C}"/>
              </a:ext>
            </a:extLst>
          </p:cNvPr>
          <p:cNvSpPr txBox="1"/>
          <p:nvPr userDrawn="1"/>
        </p:nvSpPr>
        <p:spPr>
          <a:xfrm>
            <a:off x="12916619" y="6503073"/>
            <a:ext cx="1577909" cy="246221"/>
          </a:xfrm>
          <a:prstGeom prst="rect">
            <a:avLst/>
          </a:prstGeom>
          <a:noFill/>
        </p:spPr>
        <p:txBody>
          <a:bodyPr wrap="square" rtlCol="0">
            <a:spAutoFit/>
          </a:bodyPr>
          <a:lstStyle/>
          <a:p>
            <a:r>
              <a:rPr lang="de-DE" sz="1000" b="1" kern="1200" dirty="0" err="1">
                <a:solidFill>
                  <a:schemeClr val="tx1"/>
                </a:solidFill>
                <a:effectLst/>
                <a:latin typeface="+mn-lt"/>
                <a:ea typeface="+mn-ea"/>
                <a:cs typeface="+mn-cs"/>
              </a:rPr>
              <a:t>Footer</a:t>
            </a:r>
            <a:endParaRPr lang="de-DE" sz="1000" b="1" kern="1200" dirty="0">
              <a:solidFill>
                <a:schemeClr val="tx1"/>
              </a:solidFill>
              <a:effectLst/>
              <a:latin typeface="+mn-lt"/>
              <a:ea typeface="+mn-ea"/>
              <a:cs typeface="+mn-cs"/>
            </a:endParaRPr>
          </a:p>
        </p:txBody>
      </p:sp>
      <p:sp>
        <p:nvSpPr>
          <p:cNvPr id="51" name="Geschweifte Klammer rechts 50">
            <a:extLst>
              <a:ext uri="{FF2B5EF4-FFF2-40B4-BE49-F238E27FC236}">
                <a16:creationId xmlns:a16="http://schemas.microsoft.com/office/drawing/2014/main" id="{6A725947-F6C9-4E5B-BFA0-701C630F3F24}"/>
              </a:ext>
            </a:extLst>
          </p:cNvPr>
          <p:cNvSpPr/>
          <p:nvPr userDrawn="1"/>
        </p:nvSpPr>
        <p:spPr>
          <a:xfrm>
            <a:off x="12920462" y="1094286"/>
            <a:ext cx="195885" cy="390027"/>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2" name="Textfeld 51">
            <a:extLst>
              <a:ext uri="{FF2B5EF4-FFF2-40B4-BE49-F238E27FC236}">
                <a16:creationId xmlns:a16="http://schemas.microsoft.com/office/drawing/2014/main" id="{AA115927-70FB-4C44-8BAF-5ED2AAF7EC16}"/>
              </a:ext>
            </a:extLst>
          </p:cNvPr>
          <p:cNvSpPr txBox="1"/>
          <p:nvPr userDrawn="1"/>
        </p:nvSpPr>
        <p:spPr>
          <a:xfrm>
            <a:off x="13120306" y="1099254"/>
            <a:ext cx="854403" cy="400110"/>
          </a:xfrm>
          <a:prstGeom prst="rect">
            <a:avLst/>
          </a:prstGeom>
          <a:noFill/>
        </p:spPr>
        <p:txBody>
          <a:bodyPr wrap="square" rtlCol="0">
            <a:spAutoFit/>
          </a:bodyPr>
          <a:lstStyle/>
          <a:p>
            <a:r>
              <a:rPr lang="de-DE" sz="1000" b="1" kern="1200">
                <a:solidFill>
                  <a:srgbClr val="FF0000"/>
                </a:solidFill>
                <a:effectLst/>
                <a:latin typeface="+mn-lt"/>
                <a:ea typeface="+mn-ea"/>
                <a:cs typeface="+mn-cs"/>
              </a:rPr>
              <a:t>Platz für Subheadline</a:t>
            </a:r>
            <a:endParaRPr lang="de-DE" sz="1000" b="1" kern="1200" dirty="0">
              <a:solidFill>
                <a:srgbClr val="FF0000"/>
              </a:solidFill>
              <a:effectLst/>
              <a:latin typeface="+mn-lt"/>
              <a:ea typeface="+mn-ea"/>
              <a:cs typeface="+mn-cs"/>
            </a:endParaRPr>
          </a:p>
        </p:txBody>
      </p:sp>
      <p:sp>
        <p:nvSpPr>
          <p:cNvPr id="57" name="Datumsplatzhalter 3">
            <a:extLst>
              <a:ext uri="{FF2B5EF4-FFF2-40B4-BE49-F238E27FC236}">
                <a16:creationId xmlns:a16="http://schemas.microsoft.com/office/drawing/2014/main" id="{952C7A38-8B20-415E-95FA-BF726C50D692}"/>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58" name="Fußzeilenplatzhalter 4">
            <a:extLst>
              <a:ext uri="{FF2B5EF4-FFF2-40B4-BE49-F238E27FC236}">
                <a16:creationId xmlns:a16="http://schemas.microsoft.com/office/drawing/2014/main" id="{8A9DB630-F1AB-4553-8144-736DE3D7D210}"/>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Dies ist die Fußzeile</a:t>
            </a:r>
          </a:p>
        </p:txBody>
      </p:sp>
      <p:sp>
        <p:nvSpPr>
          <p:cNvPr id="59" name="Foliennummernplatzhalter 5">
            <a:extLst>
              <a:ext uri="{FF2B5EF4-FFF2-40B4-BE49-F238E27FC236}">
                <a16:creationId xmlns:a16="http://schemas.microsoft.com/office/drawing/2014/main" id="{56982EE6-C2C6-49DF-90F5-72AF1A5EDEA8}"/>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Seite </a:t>
            </a:r>
            <a:fld id="{64E3E88A-CD14-0F40-8313-3A56398AA485}" type="slidenum">
              <a:rPr lang="de-DE" smtClean="0"/>
              <a:pPr/>
              <a:t>‹Nr.›</a:t>
            </a:fld>
            <a:endParaRPr lang="de-DE" dirty="0"/>
          </a:p>
        </p:txBody>
      </p:sp>
      <p:pic>
        <p:nvPicPr>
          <p:cNvPr id="75" name="Grafik 74">
            <a:extLst>
              <a:ext uri="{FF2B5EF4-FFF2-40B4-BE49-F238E27FC236}">
                <a16:creationId xmlns:a16="http://schemas.microsoft.com/office/drawing/2014/main" id="{2D7DDAD6-BEB7-79D7-F739-A7DCC81C633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67203" b="64030"/>
          <a:stretch/>
        </p:blipFill>
        <p:spPr>
          <a:xfrm>
            <a:off x="-1" y="-416"/>
            <a:ext cx="2365830" cy="2772646"/>
          </a:xfrm>
          <a:prstGeom prst="rect">
            <a:avLst/>
          </a:prstGeom>
        </p:spPr>
      </p:pic>
    </p:spTree>
    <p:extLst>
      <p:ext uri="{BB962C8B-B14F-4D97-AF65-F5344CB8AC3E}">
        <p14:creationId xmlns:p14="http://schemas.microsoft.com/office/powerpoint/2010/main" val="2472281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ild links">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4BE7E076-2DB6-44E8-B500-3E582D7FF7E1}"/>
              </a:ext>
            </a:extLst>
          </p:cNvPr>
          <p:cNvSpPr>
            <a:spLocks noGrp="1"/>
          </p:cNvSpPr>
          <p:nvPr>
            <p:ph type="title" hasCustomPrompt="1"/>
          </p:nvPr>
        </p:nvSpPr>
        <p:spPr>
          <a:xfrm>
            <a:off x="481012" y="115200"/>
            <a:ext cx="11231557" cy="504479"/>
          </a:xfrm>
          <a:prstGeom prst="rect">
            <a:avLst/>
          </a:prstGeom>
          <a:noFill/>
        </p:spPr>
        <p:txBody>
          <a:bodyPr wrap="square" lIns="216000" tIns="115200" rIns="108000" anchor="t" anchorCtr="0">
            <a:noAutofit/>
          </a:bodyPr>
          <a:lstStyle>
            <a:lvl1pPr>
              <a:defRPr sz="2400" b="1" cap="all" baseline="0">
                <a:solidFill>
                  <a:srgbClr val="575756"/>
                </a:solidFill>
                <a:latin typeface="Meta Pro Black" panose="02000A03050000020004" pitchFamily="2" charset="0"/>
              </a:defRPr>
            </a:lvl1pPr>
          </a:lstStyle>
          <a:p>
            <a:r>
              <a:rPr lang="de-DE" dirty="0"/>
              <a:t>1-zeilige Headline, </a:t>
            </a:r>
            <a:r>
              <a:rPr lang="de-DE" dirty="0" err="1"/>
              <a:t>Meta</a:t>
            </a:r>
            <a:r>
              <a:rPr lang="de-DE" dirty="0"/>
              <a:t> Pro Black, 24 </a:t>
            </a:r>
            <a:r>
              <a:rPr lang="de-DE" dirty="0" err="1"/>
              <a:t>pt</a:t>
            </a:r>
            <a:r>
              <a:rPr lang="de-DE" dirty="0"/>
              <a:t>., mit Text rechts, Bild links </a:t>
            </a:r>
          </a:p>
        </p:txBody>
      </p:sp>
      <p:sp>
        <p:nvSpPr>
          <p:cNvPr id="13" name="Bildplatzhalter 11">
            <a:extLst>
              <a:ext uri="{FF2B5EF4-FFF2-40B4-BE49-F238E27FC236}">
                <a16:creationId xmlns:a16="http://schemas.microsoft.com/office/drawing/2014/main" id="{BD7DAA24-D125-4DC1-B2DC-C9E864B51333}"/>
              </a:ext>
            </a:extLst>
          </p:cNvPr>
          <p:cNvSpPr>
            <a:spLocks noGrp="1"/>
          </p:cNvSpPr>
          <p:nvPr>
            <p:ph type="pic" sz="quarter" idx="14" hasCustomPrompt="1"/>
          </p:nvPr>
        </p:nvSpPr>
        <p:spPr>
          <a:xfrm>
            <a:off x="477037" y="1089025"/>
            <a:ext cx="5472112" cy="4787900"/>
          </a:xfrm>
          <a:prstGeom prst="rect">
            <a:avLst/>
          </a:prstGeom>
        </p:spPr>
        <p:txBody>
          <a:bodyPr/>
          <a:lstStyle>
            <a:lvl1pPr marL="228589" marR="0" indent="-228589" algn="l" defTabSz="914354" rtl="0" eaLnBrk="1" fontAlgn="auto" latinLnBrk="0" hangingPunct="1">
              <a:lnSpc>
                <a:spcPct val="90000"/>
              </a:lnSpc>
              <a:spcBef>
                <a:spcPts val="1000"/>
              </a:spcBef>
              <a:spcAft>
                <a:spcPts val="0"/>
              </a:spcAft>
              <a:buClrTx/>
              <a:buSzTx/>
              <a:buFont typeface="Arial"/>
              <a:buNone/>
              <a:tabLst/>
              <a:defRPr sz="1800">
                <a:solidFill>
                  <a:schemeClr val="accent3"/>
                </a:solidFill>
                <a:latin typeface="Meta Pro" panose="02000503040000020004" pitchFamily="2" charset="0"/>
              </a:defRPr>
            </a:lvl1pPr>
          </a:lstStyle>
          <a:p>
            <a:pPr marL="228589" marR="0" lvl="0" indent="-228589" algn="l" defTabSz="914354" rtl="0" eaLnBrk="1" fontAlgn="auto" latinLnBrk="0" hangingPunct="1">
              <a:lnSpc>
                <a:spcPct val="90000"/>
              </a:lnSpc>
              <a:spcBef>
                <a:spcPts val="1000"/>
              </a:spcBef>
              <a:spcAft>
                <a:spcPts val="0"/>
              </a:spcAft>
              <a:buClrTx/>
              <a:buSzTx/>
              <a:buFont typeface="Arial"/>
              <a:buNone/>
              <a:tabLst/>
              <a:defRPr/>
            </a:pPr>
            <a:r>
              <a:rPr lang="de-DE" dirty="0"/>
              <a:t>Hier Bild einfügen</a:t>
            </a:r>
          </a:p>
        </p:txBody>
      </p:sp>
      <p:sp>
        <p:nvSpPr>
          <p:cNvPr id="14" name="Textplatzhalter 3">
            <a:extLst>
              <a:ext uri="{FF2B5EF4-FFF2-40B4-BE49-F238E27FC236}">
                <a16:creationId xmlns:a16="http://schemas.microsoft.com/office/drawing/2014/main" id="{26DF65C3-A4BA-48A9-A8A4-BCC9CCD8EEF3}"/>
              </a:ext>
            </a:extLst>
          </p:cNvPr>
          <p:cNvSpPr>
            <a:spLocks noGrp="1"/>
          </p:cNvSpPr>
          <p:nvPr>
            <p:ph type="body" sz="quarter" idx="13" hasCustomPrompt="1"/>
          </p:nvPr>
        </p:nvSpPr>
        <p:spPr>
          <a:xfrm>
            <a:off x="6242050" y="1089025"/>
            <a:ext cx="5472113" cy="4787900"/>
          </a:xfrm>
          <a:prstGeom prst="rect">
            <a:avLst/>
          </a:prstGeom>
        </p:spPr>
        <p:txBody>
          <a:bodyPr lIns="216000" rIns="216000"/>
          <a:lstStyle>
            <a:lvl1pPr marL="228589" indent="-228589">
              <a:lnSpc>
                <a:spcPct val="100000"/>
              </a:lnSpc>
              <a:buClr>
                <a:srgbClr val="D7002C"/>
              </a:buClr>
              <a:buFont typeface="Arial" charset="0"/>
              <a:buChar char="•"/>
              <a:defRPr sz="1600">
                <a:solidFill>
                  <a:schemeClr val="tx1"/>
                </a:solidFill>
                <a:latin typeface="Meta Pro" panose="02000503040000020004" pitchFamily="2" charset="0"/>
              </a:defRPr>
            </a:lvl1pPr>
            <a:lvl2pPr marL="685766" indent="-228589">
              <a:lnSpc>
                <a:spcPct val="100000"/>
              </a:lnSpc>
              <a:buClr>
                <a:srgbClr val="D7002C"/>
              </a:buClr>
              <a:buFont typeface="Arial" charset="0"/>
              <a:buChar char="•"/>
              <a:defRPr sz="1600">
                <a:solidFill>
                  <a:schemeClr val="tx1"/>
                </a:solidFill>
                <a:latin typeface="Meta Pro" panose="02000503040000020004" pitchFamily="2" charset="0"/>
              </a:defRPr>
            </a:lvl2pPr>
            <a:lvl3pPr marL="1142942" indent="-228589">
              <a:lnSpc>
                <a:spcPct val="100000"/>
              </a:lnSpc>
              <a:buClr>
                <a:srgbClr val="D7002C"/>
              </a:buClr>
              <a:buFont typeface="Arial" charset="0"/>
              <a:buChar char="•"/>
              <a:defRPr sz="1600">
                <a:solidFill>
                  <a:schemeClr val="tx1"/>
                </a:solidFill>
                <a:latin typeface="Meta Pro" panose="02000503040000020004" pitchFamily="2" charset="0"/>
              </a:defRPr>
            </a:lvl3pPr>
            <a:lvl4pPr marL="1600120" indent="-228589">
              <a:lnSpc>
                <a:spcPct val="100000"/>
              </a:lnSpc>
              <a:buClr>
                <a:srgbClr val="D7002C"/>
              </a:buClr>
              <a:buFont typeface="Arial" charset="0"/>
              <a:buChar char="•"/>
              <a:defRPr sz="1600">
                <a:solidFill>
                  <a:schemeClr val="tx1"/>
                </a:solidFill>
                <a:latin typeface="Meta Pro" panose="02000503040000020004" pitchFamily="2" charset="0"/>
              </a:defRPr>
            </a:lvl4pPr>
            <a:lvl5pPr marL="2057298" indent="-228589">
              <a:lnSpc>
                <a:spcPct val="100000"/>
              </a:lnSpc>
              <a:buClr>
                <a:srgbClr val="D7002C"/>
              </a:buClr>
              <a:buFont typeface="Arial" charset="0"/>
              <a:buChar char="•"/>
              <a:defRPr sz="1600">
                <a:solidFill>
                  <a:schemeClr val="tx1"/>
                </a:solidFill>
                <a:latin typeface="Meta Pro" panose="02000503040000020004" pitchFamily="2" charset="0"/>
              </a:defRPr>
            </a:lvl5pPr>
          </a:lstStyle>
          <a:p>
            <a:pPr lvl="0"/>
            <a:r>
              <a:rPr lang="de-DE" dirty="0" err="1"/>
              <a:t>Meta</a:t>
            </a:r>
            <a:r>
              <a:rPr lang="de-DE" dirty="0"/>
              <a:t> </a:t>
            </a:r>
            <a:r>
              <a:rPr lang="de-DE" dirty="0" err="1"/>
              <a:t>Offc</a:t>
            </a:r>
            <a:r>
              <a:rPr lang="de-DE" dirty="0"/>
              <a:t> Pro, 16 </a:t>
            </a:r>
            <a:r>
              <a:rPr lang="de-DE" dirty="0" err="1"/>
              <a:t>pt</a:t>
            </a:r>
            <a:r>
              <a:rPr lang="de-DE" dirty="0"/>
              <a:t>.</a:t>
            </a:r>
          </a:p>
          <a:p>
            <a:pPr lvl="1"/>
            <a:r>
              <a:rPr lang="de-DE" dirty="0" err="1"/>
              <a:t>Meta</a:t>
            </a:r>
            <a:r>
              <a:rPr lang="de-DE" dirty="0"/>
              <a:t> </a:t>
            </a:r>
            <a:r>
              <a:rPr lang="de-DE" dirty="0" err="1"/>
              <a:t>Offc</a:t>
            </a:r>
            <a:r>
              <a:rPr lang="de-DE" dirty="0"/>
              <a:t> Pro, 16 </a:t>
            </a:r>
            <a:r>
              <a:rPr lang="de-DE" dirty="0" err="1"/>
              <a:t>pt</a:t>
            </a:r>
            <a:r>
              <a:rPr lang="de-DE" dirty="0"/>
              <a:t>., zweite Ebene</a:t>
            </a:r>
          </a:p>
          <a:p>
            <a:pPr lvl="2"/>
            <a:r>
              <a:rPr lang="de-DE" dirty="0" err="1"/>
              <a:t>Meta</a:t>
            </a:r>
            <a:r>
              <a:rPr lang="de-DE" dirty="0"/>
              <a:t> </a:t>
            </a:r>
            <a:r>
              <a:rPr lang="de-DE" dirty="0" err="1"/>
              <a:t>Offc</a:t>
            </a:r>
            <a:r>
              <a:rPr lang="de-DE" dirty="0"/>
              <a:t> Pro, 16 </a:t>
            </a:r>
            <a:r>
              <a:rPr lang="de-DE" dirty="0" err="1"/>
              <a:t>pt</a:t>
            </a:r>
            <a:r>
              <a:rPr lang="de-DE" dirty="0"/>
              <a:t>., dritte Ebene</a:t>
            </a:r>
          </a:p>
          <a:p>
            <a:pPr lvl="3"/>
            <a:r>
              <a:rPr lang="de-DE" dirty="0" err="1"/>
              <a:t>Meta</a:t>
            </a:r>
            <a:r>
              <a:rPr lang="de-DE" dirty="0"/>
              <a:t> </a:t>
            </a:r>
            <a:r>
              <a:rPr lang="de-DE" dirty="0" err="1"/>
              <a:t>Offc</a:t>
            </a:r>
            <a:r>
              <a:rPr lang="de-DE" dirty="0"/>
              <a:t> Pro, 16 </a:t>
            </a:r>
            <a:r>
              <a:rPr lang="de-DE" dirty="0" err="1"/>
              <a:t>pt</a:t>
            </a:r>
            <a:r>
              <a:rPr lang="de-DE" dirty="0"/>
              <a:t>., vierte Ebene</a:t>
            </a:r>
          </a:p>
          <a:p>
            <a:pPr lvl="4"/>
            <a:r>
              <a:rPr lang="de-DE" dirty="0" err="1"/>
              <a:t>Meta</a:t>
            </a:r>
            <a:r>
              <a:rPr lang="de-DE" dirty="0"/>
              <a:t> </a:t>
            </a:r>
            <a:r>
              <a:rPr lang="de-DE" dirty="0" err="1"/>
              <a:t>Offc</a:t>
            </a:r>
            <a:r>
              <a:rPr lang="de-DE" dirty="0"/>
              <a:t> Pro, 16 </a:t>
            </a:r>
            <a:r>
              <a:rPr lang="de-DE" dirty="0" err="1"/>
              <a:t>pt</a:t>
            </a:r>
            <a:r>
              <a:rPr lang="de-DE" dirty="0"/>
              <a:t>., fünfte Ebene</a:t>
            </a:r>
          </a:p>
        </p:txBody>
      </p:sp>
      <p:sp>
        <p:nvSpPr>
          <p:cNvPr id="20" name="Datumsplatzhalter 3">
            <a:extLst>
              <a:ext uri="{FF2B5EF4-FFF2-40B4-BE49-F238E27FC236}">
                <a16:creationId xmlns:a16="http://schemas.microsoft.com/office/drawing/2014/main" id="{51080D3D-2AA3-41ED-B177-C717C95F74C2}"/>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21" name="Fußzeilenplatzhalter 4">
            <a:extLst>
              <a:ext uri="{FF2B5EF4-FFF2-40B4-BE49-F238E27FC236}">
                <a16:creationId xmlns:a16="http://schemas.microsoft.com/office/drawing/2014/main" id="{D5CC4FA7-F7A7-4BB2-8403-4684F2845091}"/>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Dies ist die Fußzeile</a:t>
            </a:r>
          </a:p>
        </p:txBody>
      </p:sp>
      <p:sp>
        <p:nvSpPr>
          <p:cNvPr id="22" name="Foliennummernplatzhalter 5">
            <a:extLst>
              <a:ext uri="{FF2B5EF4-FFF2-40B4-BE49-F238E27FC236}">
                <a16:creationId xmlns:a16="http://schemas.microsoft.com/office/drawing/2014/main" id="{8CF56915-2193-4A31-ACFB-4FAE1DA2CC7A}"/>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a:t>Seite </a:t>
            </a:r>
            <a:fld id="{64E3E88A-CD14-0F40-8313-3A56398AA485}" type="slidenum">
              <a:rPr lang="de-DE" smtClean="0"/>
              <a:pPr/>
              <a:t>‹Nr.›</a:t>
            </a:fld>
            <a:endParaRPr lang="de-DE" dirty="0"/>
          </a:p>
        </p:txBody>
      </p:sp>
    </p:spTree>
    <p:extLst>
      <p:ext uri="{BB962C8B-B14F-4D97-AF65-F5344CB8AC3E}">
        <p14:creationId xmlns:p14="http://schemas.microsoft.com/office/powerpoint/2010/main" val="3823391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links vollflächig">
    <p:spTree>
      <p:nvGrpSpPr>
        <p:cNvPr id="1" name=""/>
        <p:cNvGrpSpPr/>
        <p:nvPr/>
      </p:nvGrpSpPr>
      <p:grpSpPr>
        <a:xfrm>
          <a:off x="0" y="0"/>
          <a:ext cx="0" cy="0"/>
          <a:chOff x="0" y="0"/>
          <a:chExt cx="0" cy="0"/>
        </a:xfrm>
      </p:grpSpPr>
      <p:sp>
        <p:nvSpPr>
          <p:cNvPr id="6" name="Bildplatzhalter 11">
            <a:extLst>
              <a:ext uri="{FF2B5EF4-FFF2-40B4-BE49-F238E27FC236}">
                <a16:creationId xmlns:a16="http://schemas.microsoft.com/office/drawing/2014/main" id="{E740193A-9B9A-45B8-B142-CE4E8D9F1E10}"/>
              </a:ext>
            </a:extLst>
          </p:cNvPr>
          <p:cNvSpPr>
            <a:spLocks noGrp="1"/>
          </p:cNvSpPr>
          <p:nvPr>
            <p:ph type="pic" sz="quarter" idx="14" hasCustomPrompt="1"/>
          </p:nvPr>
        </p:nvSpPr>
        <p:spPr>
          <a:xfrm>
            <a:off x="0" y="0"/>
            <a:ext cx="5949149" cy="6381750"/>
          </a:xfrm>
          <a:prstGeom prst="rect">
            <a:avLst/>
          </a:prstGeom>
        </p:spPr>
        <p:txBody>
          <a:bodyPr/>
          <a:lstStyle>
            <a:lvl1pPr>
              <a:defRPr sz="1800">
                <a:solidFill>
                  <a:schemeClr val="tx1"/>
                </a:solidFill>
                <a:latin typeface="Meta Pro" panose="02000503040000020004" pitchFamily="2" charset="0"/>
              </a:defRPr>
            </a:lvl1pPr>
          </a:lstStyle>
          <a:p>
            <a:pPr marL="228589" marR="0" lvl="0" indent="-228589" algn="l" defTabSz="914354" rtl="0" eaLnBrk="1" fontAlgn="auto" latinLnBrk="0" hangingPunct="1">
              <a:lnSpc>
                <a:spcPct val="90000"/>
              </a:lnSpc>
              <a:spcBef>
                <a:spcPts val="1000"/>
              </a:spcBef>
              <a:spcAft>
                <a:spcPts val="0"/>
              </a:spcAft>
              <a:buClrTx/>
              <a:buSzTx/>
              <a:buFont typeface="Arial"/>
              <a:buNone/>
              <a:tabLst/>
              <a:defRPr/>
            </a:pPr>
            <a:r>
              <a:rPr lang="de-DE" dirty="0"/>
              <a:t>Hier Bild einfügen</a:t>
            </a:r>
          </a:p>
        </p:txBody>
      </p:sp>
      <p:sp>
        <p:nvSpPr>
          <p:cNvPr id="7" name="Textplatzhalter 3">
            <a:extLst>
              <a:ext uri="{FF2B5EF4-FFF2-40B4-BE49-F238E27FC236}">
                <a16:creationId xmlns:a16="http://schemas.microsoft.com/office/drawing/2014/main" id="{7B837758-8D01-470B-810D-AFF35DCC3F3E}"/>
              </a:ext>
            </a:extLst>
          </p:cNvPr>
          <p:cNvSpPr>
            <a:spLocks noGrp="1"/>
          </p:cNvSpPr>
          <p:nvPr>
            <p:ph type="body" sz="quarter" idx="13" hasCustomPrompt="1"/>
          </p:nvPr>
        </p:nvSpPr>
        <p:spPr>
          <a:xfrm>
            <a:off x="6242050" y="476250"/>
            <a:ext cx="5472113" cy="5400675"/>
          </a:xfrm>
          <a:prstGeom prst="rect">
            <a:avLst/>
          </a:prstGeom>
        </p:spPr>
        <p:txBody>
          <a:bodyPr lIns="216000" rIns="216000"/>
          <a:lstStyle>
            <a:lvl1pPr marL="285750" indent="-285750">
              <a:lnSpc>
                <a:spcPct val="100000"/>
              </a:lnSpc>
              <a:buClr>
                <a:srgbClr val="D8012D"/>
              </a:buClr>
              <a:buFont typeface="Arial" charset="0"/>
              <a:buChar char="•"/>
              <a:defRPr sz="1600">
                <a:solidFill>
                  <a:schemeClr val="tx1"/>
                </a:solidFill>
                <a:latin typeface="Meta Pro" panose="02000503040000020004" pitchFamily="2" charset="0"/>
              </a:defRPr>
            </a:lvl1pPr>
            <a:lvl2pPr marL="742927" indent="-285750">
              <a:lnSpc>
                <a:spcPct val="100000"/>
              </a:lnSpc>
              <a:buClr>
                <a:srgbClr val="D8012D"/>
              </a:buClr>
              <a:buFont typeface="Arial" charset="0"/>
              <a:buChar char="•"/>
              <a:defRPr sz="1600">
                <a:solidFill>
                  <a:schemeClr val="tx1"/>
                </a:solidFill>
                <a:latin typeface="Meta Pro" panose="02000503040000020004" pitchFamily="2" charset="0"/>
              </a:defRPr>
            </a:lvl2pPr>
            <a:lvl3pPr marL="1200103" indent="-285750">
              <a:lnSpc>
                <a:spcPct val="100000"/>
              </a:lnSpc>
              <a:buClr>
                <a:srgbClr val="D8012D"/>
              </a:buClr>
              <a:buFont typeface="Arial" charset="0"/>
              <a:buChar char="•"/>
              <a:defRPr sz="1600">
                <a:solidFill>
                  <a:schemeClr val="tx1"/>
                </a:solidFill>
                <a:latin typeface="Meta Pro" panose="02000503040000020004" pitchFamily="2" charset="0"/>
              </a:defRPr>
            </a:lvl3pPr>
            <a:lvl4pPr marL="1657281" indent="-285750">
              <a:lnSpc>
                <a:spcPct val="100000"/>
              </a:lnSpc>
              <a:buClr>
                <a:srgbClr val="D8012D"/>
              </a:buClr>
              <a:buFont typeface="Arial" charset="0"/>
              <a:buChar char="•"/>
              <a:defRPr sz="1600">
                <a:solidFill>
                  <a:schemeClr val="tx1"/>
                </a:solidFill>
                <a:latin typeface="Meta Pro" panose="02000503040000020004" pitchFamily="2" charset="0"/>
              </a:defRPr>
            </a:lvl4pPr>
            <a:lvl5pPr marL="2114459" indent="-285750">
              <a:lnSpc>
                <a:spcPct val="100000"/>
              </a:lnSpc>
              <a:buClr>
                <a:srgbClr val="D8012D"/>
              </a:buClr>
              <a:buFont typeface="Arial" charset="0"/>
              <a:buChar char="•"/>
              <a:defRPr sz="1600">
                <a:solidFill>
                  <a:schemeClr val="tx1"/>
                </a:solidFill>
                <a:latin typeface="Meta Pro" panose="02000503040000020004" pitchFamily="2" charset="0"/>
              </a:defRPr>
            </a:lvl5pPr>
          </a:lstStyle>
          <a:p>
            <a:pPr lvl="0"/>
            <a:r>
              <a:rPr lang="de-DE" dirty="0" err="1"/>
              <a:t>Meta</a:t>
            </a:r>
            <a:r>
              <a:rPr lang="de-DE" dirty="0"/>
              <a:t> </a:t>
            </a:r>
            <a:r>
              <a:rPr lang="de-DE" dirty="0" err="1"/>
              <a:t>Offc</a:t>
            </a:r>
            <a:r>
              <a:rPr lang="de-DE" dirty="0"/>
              <a:t> Pro, 16 </a:t>
            </a:r>
            <a:r>
              <a:rPr lang="de-DE" dirty="0" err="1"/>
              <a:t>pt</a:t>
            </a:r>
            <a:r>
              <a:rPr lang="de-DE" dirty="0"/>
              <a:t>.</a:t>
            </a:r>
          </a:p>
          <a:p>
            <a:pPr lvl="1"/>
            <a:r>
              <a:rPr lang="de-DE" dirty="0" err="1"/>
              <a:t>Meta</a:t>
            </a:r>
            <a:r>
              <a:rPr lang="de-DE" dirty="0"/>
              <a:t> </a:t>
            </a:r>
            <a:r>
              <a:rPr lang="de-DE" dirty="0" err="1"/>
              <a:t>Offc</a:t>
            </a:r>
            <a:r>
              <a:rPr lang="de-DE" dirty="0"/>
              <a:t> Pro, 16 </a:t>
            </a:r>
            <a:r>
              <a:rPr lang="de-DE" dirty="0" err="1"/>
              <a:t>pt</a:t>
            </a:r>
            <a:r>
              <a:rPr lang="de-DE" dirty="0"/>
              <a:t>., zweite Ebene</a:t>
            </a:r>
          </a:p>
          <a:p>
            <a:pPr lvl="2"/>
            <a:r>
              <a:rPr lang="de-DE" dirty="0" err="1"/>
              <a:t>Meta</a:t>
            </a:r>
            <a:r>
              <a:rPr lang="de-DE" dirty="0"/>
              <a:t> </a:t>
            </a:r>
            <a:r>
              <a:rPr lang="de-DE" dirty="0" err="1"/>
              <a:t>Offc</a:t>
            </a:r>
            <a:r>
              <a:rPr lang="de-DE" dirty="0"/>
              <a:t> Pro, 16 </a:t>
            </a:r>
            <a:r>
              <a:rPr lang="de-DE" dirty="0" err="1"/>
              <a:t>pt</a:t>
            </a:r>
            <a:r>
              <a:rPr lang="de-DE" dirty="0"/>
              <a:t>., dritte Ebene</a:t>
            </a:r>
          </a:p>
          <a:p>
            <a:pPr lvl="3"/>
            <a:r>
              <a:rPr lang="de-DE" dirty="0" err="1"/>
              <a:t>Meta</a:t>
            </a:r>
            <a:r>
              <a:rPr lang="de-DE" dirty="0"/>
              <a:t> </a:t>
            </a:r>
            <a:r>
              <a:rPr lang="de-DE" dirty="0" err="1"/>
              <a:t>Offc</a:t>
            </a:r>
            <a:r>
              <a:rPr lang="de-DE" dirty="0"/>
              <a:t> Pro, 16 </a:t>
            </a:r>
            <a:r>
              <a:rPr lang="de-DE" dirty="0" err="1"/>
              <a:t>pt</a:t>
            </a:r>
            <a:r>
              <a:rPr lang="de-DE" dirty="0"/>
              <a:t>., vierte Ebene</a:t>
            </a:r>
          </a:p>
          <a:p>
            <a:pPr lvl="4"/>
            <a:r>
              <a:rPr lang="de-DE" dirty="0" err="1"/>
              <a:t>Meta</a:t>
            </a:r>
            <a:r>
              <a:rPr lang="de-DE" dirty="0"/>
              <a:t> </a:t>
            </a:r>
            <a:r>
              <a:rPr lang="de-DE" dirty="0" err="1"/>
              <a:t>Offc</a:t>
            </a:r>
            <a:r>
              <a:rPr lang="de-DE" dirty="0"/>
              <a:t> Pro, 16 </a:t>
            </a:r>
            <a:r>
              <a:rPr lang="de-DE" dirty="0" err="1"/>
              <a:t>pt</a:t>
            </a:r>
            <a:r>
              <a:rPr lang="de-DE" dirty="0"/>
              <a:t>., fünfte Ebene</a:t>
            </a:r>
          </a:p>
        </p:txBody>
      </p:sp>
      <p:sp>
        <p:nvSpPr>
          <p:cNvPr id="11" name="Datumsplatzhalter 3">
            <a:extLst>
              <a:ext uri="{FF2B5EF4-FFF2-40B4-BE49-F238E27FC236}">
                <a16:creationId xmlns:a16="http://schemas.microsoft.com/office/drawing/2014/main" id="{0ACE71DA-02F5-43B2-8FE0-83A70FFA2457}"/>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12" name="Fußzeilenplatzhalter 4">
            <a:extLst>
              <a:ext uri="{FF2B5EF4-FFF2-40B4-BE49-F238E27FC236}">
                <a16:creationId xmlns:a16="http://schemas.microsoft.com/office/drawing/2014/main" id="{43EB347D-6FCB-40FB-9757-5FA1E40E0744}"/>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Dies ist die Fußzeile</a:t>
            </a:r>
          </a:p>
        </p:txBody>
      </p:sp>
      <p:sp>
        <p:nvSpPr>
          <p:cNvPr id="13" name="Foliennummernplatzhalter 5">
            <a:extLst>
              <a:ext uri="{FF2B5EF4-FFF2-40B4-BE49-F238E27FC236}">
                <a16:creationId xmlns:a16="http://schemas.microsoft.com/office/drawing/2014/main" id="{4C28026A-CB9F-46B6-9112-A1712E301C18}"/>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a:t>Seite </a:t>
            </a:r>
            <a:fld id="{64E3E88A-CD14-0F40-8313-3A56398AA485}" type="slidenum">
              <a:rPr lang="de-DE" smtClean="0"/>
              <a:pPr/>
              <a:t>‹Nr.›</a:t>
            </a:fld>
            <a:endParaRPr lang="de-DE" dirty="0"/>
          </a:p>
        </p:txBody>
      </p:sp>
    </p:spTree>
    <p:extLst>
      <p:ext uri="{BB962C8B-B14F-4D97-AF65-F5344CB8AC3E}">
        <p14:creationId xmlns:p14="http://schemas.microsoft.com/office/powerpoint/2010/main" val="3756539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vollflächig">
    <p:spTree>
      <p:nvGrpSpPr>
        <p:cNvPr id="1" name=""/>
        <p:cNvGrpSpPr/>
        <p:nvPr/>
      </p:nvGrpSpPr>
      <p:grpSpPr>
        <a:xfrm>
          <a:off x="0" y="0"/>
          <a:ext cx="0" cy="0"/>
          <a:chOff x="0" y="0"/>
          <a:chExt cx="0" cy="0"/>
        </a:xfrm>
      </p:grpSpPr>
      <p:sp>
        <p:nvSpPr>
          <p:cNvPr id="4" name="Bildplatzhalter 11">
            <a:extLst>
              <a:ext uri="{FF2B5EF4-FFF2-40B4-BE49-F238E27FC236}">
                <a16:creationId xmlns:a16="http://schemas.microsoft.com/office/drawing/2014/main" id="{FBAE0AA5-D392-4C9B-824C-D98CA0A14257}"/>
              </a:ext>
            </a:extLst>
          </p:cNvPr>
          <p:cNvSpPr>
            <a:spLocks noGrp="1"/>
          </p:cNvSpPr>
          <p:nvPr>
            <p:ph type="pic" sz="quarter" idx="14" hasCustomPrompt="1"/>
          </p:nvPr>
        </p:nvSpPr>
        <p:spPr>
          <a:xfrm>
            <a:off x="0" y="0"/>
            <a:ext cx="12192000" cy="6381750"/>
          </a:xfrm>
          <a:prstGeom prst="rect">
            <a:avLst/>
          </a:prstGeom>
        </p:spPr>
        <p:txBody>
          <a:bodyPr/>
          <a:lstStyle>
            <a:lvl1pPr>
              <a:defRPr sz="1800">
                <a:solidFill>
                  <a:schemeClr val="tx1"/>
                </a:solidFill>
                <a:latin typeface="Meta Pro" panose="02000503040000020004" pitchFamily="2" charset="0"/>
              </a:defRPr>
            </a:lvl1pPr>
          </a:lstStyle>
          <a:p>
            <a:pPr marL="228589" marR="0" lvl="0" indent="-228589" algn="l" defTabSz="914354" rtl="0" eaLnBrk="1" fontAlgn="auto" latinLnBrk="0" hangingPunct="1">
              <a:lnSpc>
                <a:spcPct val="90000"/>
              </a:lnSpc>
              <a:spcBef>
                <a:spcPts val="1000"/>
              </a:spcBef>
              <a:spcAft>
                <a:spcPts val="0"/>
              </a:spcAft>
              <a:buClrTx/>
              <a:buSzTx/>
              <a:buFont typeface="Arial"/>
              <a:buNone/>
              <a:tabLst/>
              <a:defRPr/>
            </a:pPr>
            <a:r>
              <a:rPr lang="de-DE" dirty="0"/>
              <a:t>Hier Bild einfügen</a:t>
            </a:r>
          </a:p>
        </p:txBody>
      </p:sp>
      <p:sp>
        <p:nvSpPr>
          <p:cNvPr id="10" name="Datumsplatzhalter 3">
            <a:extLst>
              <a:ext uri="{FF2B5EF4-FFF2-40B4-BE49-F238E27FC236}">
                <a16:creationId xmlns:a16="http://schemas.microsoft.com/office/drawing/2014/main" id="{A27B9C1A-FEAD-47FB-929C-5E00D76DED87}"/>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11" name="Fußzeilenplatzhalter 4">
            <a:extLst>
              <a:ext uri="{FF2B5EF4-FFF2-40B4-BE49-F238E27FC236}">
                <a16:creationId xmlns:a16="http://schemas.microsoft.com/office/drawing/2014/main" id="{0A74A9CB-E13B-434C-80B1-23FCC4B26FE4}"/>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a:t>Dies ist die Fußzeile</a:t>
            </a:r>
            <a:endParaRPr lang="de-DE" dirty="0"/>
          </a:p>
        </p:txBody>
      </p:sp>
      <p:sp>
        <p:nvSpPr>
          <p:cNvPr id="12" name="Foliennummernplatzhalter 5">
            <a:extLst>
              <a:ext uri="{FF2B5EF4-FFF2-40B4-BE49-F238E27FC236}">
                <a16:creationId xmlns:a16="http://schemas.microsoft.com/office/drawing/2014/main" id="{CFA2388F-CF71-4596-8425-D28F53557ABD}"/>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Seite </a:t>
            </a:r>
            <a:fld id="{64E3E88A-CD14-0F40-8313-3A56398AA485}" type="slidenum">
              <a:rPr lang="de-DE" smtClean="0"/>
              <a:pPr/>
              <a:t>‹Nr.›</a:t>
            </a:fld>
            <a:endParaRPr lang="de-DE" dirty="0"/>
          </a:p>
        </p:txBody>
      </p:sp>
      <p:sp>
        <p:nvSpPr>
          <p:cNvPr id="13" name="Titel 1">
            <a:extLst>
              <a:ext uri="{FF2B5EF4-FFF2-40B4-BE49-F238E27FC236}">
                <a16:creationId xmlns:a16="http://schemas.microsoft.com/office/drawing/2014/main" id="{5A544FE0-8FAD-4F73-9E69-B6CBC6249307}"/>
              </a:ext>
            </a:extLst>
          </p:cNvPr>
          <p:cNvSpPr>
            <a:spLocks noGrp="1"/>
          </p:cNvSpPr>
          <p:nvPr>
            <p:ph type="ctrTitle" hasCustomPrompt="1"/>
          </p:nvPr>
        </p:nvSpPr>
        <p:spPr>
          <a:xfrm>
            <a:off x="479375" y="1095374"/>
            <a:ext cx="11251907" cy="2333626"/>
          </a:xfrm>
          <a:prstGeom prst="rect">
            <a:avLst/>
          </a:prstGeom>
        </p:spPr>
        <p:txBody>
          <a:bodyPr lIns="180000" bIns="72000" anchor="t" anchorCtr="0">
            <a:noAutofit/>
          </a:bodyPr>
          <a:lstStyle>
            <a:lvl1pPr algn="ctr">
              <a:defRPr sz="8000" b="1" cap="all" spc="-151" baseline="0">
                <a:solidFill>
                  <a:schemeClr val="bg1"/>
                </a:solidFill>
                <a:latin typeface="Meta Pro Black" panose="02000A03050000020004" pitchFamily="2" charset="0"/>
              </a:defRPr>
            </a:lvl1pPr>
          </a:lstStyle>
          <a:p>
            <a:r>
              <a:rPr lang="de-DE" dirty="0"/>
              <a:t>Bildtext</a:t>
            </a:r>
          </a:p>
        </p:txBody>
      </p:sp>
    </p:spTree>
    <p:extLst>
      <p:ext uri="{BB962C8B-B14F-4D97-AF65-F5344CB8AC3E}">
        <p14:creationId xmlns:p14="http://schemas.microsoft.com/office/powerpoint/2010/main" val="497789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ammerbacher_Farben">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8352DC2-2451-45F1-8FA7-43AEF4ADE3BF}"/>
              </a:ext>
            </a:extLst>
          </p:cNvPr>
          <p:cNvPicPr>
            <a:picLocks noChangeAspect="1"/>
          </p:cNvPicPr>
          <p:nvPr userDrawn="1"/>
        </p:nvPicPr>
        <p:blipFill>
          <a:blip r:embed="rId2"/>
          <a:stretch>
            <a:fillRect/>
          </a:stretch>
        </p:blipFill>
        <p:spPr>
          <a:xfrm>
            <a:off x="647019" y="284674"/>
            <a:ext cx="7005318" cy="5639168"/>
          </a:xfrm>
          <a:prstGeom prst="rect">
            <a:avLst/>
          </a:prstGeom>
        </p:spPr>
      </p:pic>
      <p:pic>
        <p:nvPicPr>
          <p:cNvPr id="5" name="Grafik 4">
            <a:extLst>
              <a:ext uri="{FF2B5EF4-FFF2-40B4-BE49-F238E27FC236}">
                <a16:creationId xmlns:a16="http://schemas.microsoft.com/office/drawing/2014/main" id="{9FAE9387-23BC-4337-9D56-6E0D9243B142}"/>
              </a:ext>
            </a:extLst>
          </p:cNvPr>
          <p:cNvPicPr>
            <a:picLocks noChangeAspect="1"/>
          </p:cNvPicPr>
          <p:nvPr userDrawn="1"/>
        </p:nvPicPr>
        <p:blipFill>
          <a:blip r:embed="rId3"/>
          <a:stretch>
            <a:fillRect/>
          </a:stretch>
        </p:blipFill>
        <p:spPr>
          <a:xfrm>
            <a:off x="7801418" y="284674"/>
            <a:ext cx="7032547" cy="2131075"/>
          </a:xfrm>
          <a:prstGeom prst="rect">
            <a:avLst/>
          </a:prstGeom>
        </p:spPr>
      </p:pic>
      <p:pic>
        <p:nvPicPr>
          <p:cNvPr id="7" name="Grafik 6">
            <a:extLst>
              <a:ext uri="{FF2B5EF4-FFF2-40B4-BE49-F238E27FC236}">
                <a16:creationId xmlns:a16="http://schemas.microsoft.com/office/drawing/2014/main" id="{AD62BCAB-A550-4FBF-8DE8-DAC3F9D54695}"/>
              </a:ext>
            </a:extLst>
          </p:cNvPr>
          <p:cNvPicPr>
            <a:picLocks noChangeAspect="1"/>
          </p:cNvPicPr>
          <p:nvPr userDrawn="1"/>
        </p:nvPicPr>
        <p:blipFill>
          <a:blip r:embed="rId4"/>
          <a:stretch>
            <a:fillRect/>
          </a:stretch>
        </p:blipFill>
        <p:spPr>
          <a:xfrm>
            <a:off x="15651846" y="-1876042"/>
            <a:ext cx="7109998" cy="9960600"/>
          </a:xfrm>
          <a:prstGeom prst="rect">
            <a:avLst/>
          </a:prstGeom>
        </p:spPr>
      </p:pic>
      <p:sp>
        <p:nvSpPr>
          <p:cNvPr id="200" name="Datumsplatzhalter 3">
            <a:extLst>
              <a:ext uri="{FF2B5EF4-FFF2-40B4-BE49-F238E27FC236}">
                <a16:creationId xmlns:a16="http://schemas.microsoft.com/office/drawing/2014/main" id="{016DBA76-FB28-42DC-87C9-3470589F0E3B}"/>
              </a:ext>
            </a:extLst>
          </p:cNvPr>
          <p:cNvSpPr>
            <a:spLocks noGrp="1"/>
          </p:cNvSpPr>
          <p:nvPr>
            <p:ph type="dt" sz="half" idx="10"/>
          </p:nvPr>
        </p:nvSpPr>
        <p:spPr>
          <a:xfrm>
            <a:off x="2279576" y="6381328"/>
            <a:ext cx="1020688" cy="476258"/>
          </a:xfrm>
        </p:spPr>
        <p:txBody>
          <a:bodyPr/>
          <a:lstStyle>
            <a:lvl1pPr>
              <a:defRPr sz="1000">
                <a:latin typeface="Meta Pro" panose="02000503040000020004" pitchFamily="2" charset="0"/>
              </a:defRPr>
            </a:lvl1pPr>
          </a:lstStyle>
          <a:p>
            <a:fld id="{D2326869-444E-4B55-9B04-602407FB98E3}" type="datetime1">
              <a:rPr lang="de-DE" smtClean="0"/>
              <a:pPr/>
              <a:t>11.06.2024</a:t>
            </a:fld>
            <a:endParaRPr lang="de-DE" dirty="0"/>
          </a:p>
        </p:txBody>
      </p:sp>
      <p:sp>
        <p:nvSpPr>
          <p:cNvPr id="203" name="Fußzeilenplatzhalter 4">
            <a:extLst>
              <a:ext uri="{FF2B5EF4-FFF2-40B4-BE49-F238E27FC236}">
                <a16:creationId xmlns:a16="http://schemas.microsoft.com/office/drawing/2014/main" id="{6EE88BFD-DF60-4B8D-B5D1-7FB5525FFD1A}"/>
              </a:ext>
            </a:extLst>
          </p:cNvPr>
          <p:cNvSpPr>
            <a:spLocks noGrp="1"/>
          </p:cNvSpPr>
          <p:nvPr>
            <p:ph type="ftr" sz="quarter" idx="11"/>
          </p:nvPr>
        </p:nvSpPr>
        <p:spPr>
          <a:xfrm>
            <a:off x="3588221" y="6381750"/>
            <a:ext cx="4924479" cy="476258"/>
          </a:xfrm>
        </p:spPr>
        <p:txBody>
          <a:bodyPr/>
          <a:lstStyle>
            <a:lvl1pPr>
              <a:defRPr sz="1000">
                <a:latin typeface="Meta Pro" panose="02000503040000020004" pitchFamily="2" charset="0"/>
              </a:defRPr>
            </a:lvl1pPr>
          </a:lstStyle>
          <a:p>
            <a:r>
              <a:rPr lang="de-DE" dirty="0"/>
              <a:t>Dies ist die Fußzeile</a:t>
            </a:r>
          </a:p>
        </p:txBody>
      </p:sp>
      <p:sp>
        <p:nvSpPr>
          <p:cNvPr id="204" name="Foliennummernplatzhalter 5">
            <a:extLst>
              <a:ext uri="{FF2B5EF4-FFF2-40B4-BE49-F238E27FC236}">
                <a16:creationId xmlns:a16="http://schemas.microsoft.com/office/drawing/2014/main" id="{6AABCA8B-1C77-439B-9578-929F9E932AFD}"/>
              </a:ext>
            </a:extLst>
          </p:cNvPr>
          <p:cNvSpPr>
            <a:spLocks noGrp="1"/>
          </p:cNvSpPr>
          <p:nvPr>
            <p:ph type="sldNum" sz="quarter" idx="12"/>
          </p:nvPr>
        </p:nvSpPr>
        <p:spPr>
          <a:xfrm>
            <a:off x="479376" y="6381742"/>
            <a:ext cx="865312" cy="476258"/>
          </a:xfrm>
        </p:spPr>
        <p:txBody>
          <a:bodyPr/>
          <a:lstStyle>
            <a:lvl1pPr>
              <a:defRPr sz="1000">
                <a:latin typeface="Meta Pro" panose="02000503040000020004" pitchFamily="2" charset="0"/>
              </a:defRPr>
            </a:lvl1pPr>
          </a:lstStyle>
          <a:p>
            <a:fld id="{64E3E88A-CD14-0F40-8313-3A56398AA485}" type="slidenum">
              <a:rPr lang="de-DE" smtClean="0"/>
              <a:pPr/>
              <a:t>‹Nr.›</a:t>
            </a:fld>
            <a:endParaRPr lang="de-DE" dirty="0"/>
          </a:p>
        </p:txBody>
      </p:sp>
    </p:spTree>
    <p:extLst>
      <p:ext uri="{BB962C8B-B14F-4D97-AF65-F5344CB8AC3E}">
        <p14:creationId xmlns:p14="http://schemas.microsoft.com/office/powerpoint/2010/main" val="315861147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nnfoli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E8D5B1DB-89A4-8ABB-237B-99DE9DD36556}"/>
              </a:ext>
            </a:extLst>
          </p:cNvPr>
          <p:cNvSpPr/>
          <p:nvPr userDrawn="1"/>
        </p:nvSpPr>
        <p:spPr>
          <a:xfrm>
            <a:off x="0" y="0"/>
            <a:ext cx="1218781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el 1">
            <a:extLst>
              <a:ext uri="{FF2B5EF4-FFF2-40B4-BE49-F238E27FC236}">
                <a16:creationId xmlns:a16="http://schemas.microsoft.com/office/drawing/2014/main" id="{F36D0B9B-DC98-4AB7-AB98-50603CCFB732}"/>
              </a:ext>
            </a:extLst>
          </p:cNvPr>
          <p:cNvSpPr>
            <a:spLocks noGrp="1"/>
          </p:cNvSpPr>
          <p:nvPr>
            <p:ph type="ctrTitle" hasCustomPrompt="1"/>
          </p:nvPr>
        </p:nvSpPr>
        <p:spPr>
          <a:xfrm>
            <a:off x="478786" y="1114227"/>
            <a:ext cx="11234427" cy="2314774"/>
          </a:xfrm>
          <a:prstGeom prst="rect">
            <a:avLst/>
          </a:prstGeom>
        </p:spPr>
        <p:txBody>
          <a:bodyPr lIns="180000" bIns="72000" anchor="b" anchorCtr="0">
            <a:normAutofit/>
          </a:bodyPr>
          <a:lstStyle>
            <a:lvl1pPr algn="l">
              <a:defRPr sz="5000" b="1" cap="all" spc="-151" baseline="0">
                <a:solidFill>
                  <a:srgbClr val="575756"/>
                </a:solidFill>
                <a:latin typeface="Meta Pro Black" panose="02000A03050000020004" pitchFamily="2" charset="0"/>
              </a:defRPr>
            </a:lvl1pPr>
          </a:lstStyle>
          <a:p>
            <a:r>
              <a:rPr lang="de-DE" dirty="0"/>
              <a:t>Trennfolie, 50 </a:t>
            </a:r>
            <a:r>
              <a:rPr lang="de-DE" dirty="0" err="1"/>
              <a:t>pt</a:t>
            </a:r>
            <a:r>
              <a:rPr lang="de-DE" dirty="0"/>
              <a:t>. ohne Bild</a:t>
            </a:r>
          </a:p>
        </p:txBody>
      </p:sp>
      <p:sp>
        <p:nvSpPr>
          <p:cNvPr id="20" name="Untertitel 2">
            <a:extLst>
              <a:ext uri="{FF2B5EF4-FFF2-40B4-BE49-F238E27FC236}">
                <a16:creationId xmlns:a16="http://schemas.microsoft.com/office/drawing/2014/main" id="{7396C623-EEF5-4F40-9331-AE2A8220F9F9}"/>
              </a:ext>
            </a:extLst>
          </p:cNvPr>
          <p:cNvSpPr>
            <a:spLocks noGrp="1"/>
          </p:cNvSpPr>
          <p:nvPr>
            <p:ph type="subTitle" idx="1" hasCustomPrompt="1"/>
          </p:nvPr>
        </p:nvSpPr>
        <p:spPr>
          <a:xfrm>
            <a:off x="474947" y="3427866"/>
            <a:ext cx="11237634" cy="1655763"/>
          </a:xfrm>
          <a:prstGeom prst="rect">
            <a:avLst/>
          </a:prstGeom>
        </p:spPr>
        <p:txBody>
          <a:bodyPr lIns="216000"/>
          <a:lstStyle>
            <a:lvl1pPr marL="0" indent="0" algn="l">
              <a:buNone/>
              <a:defRPr sz="2400" b="1">
                <a:solidFill>
                  <a:srgbClr val="575756"/>
                </a:solidFill>
                <a:latin typeface="Meta Pro" panose="02000503040000020004" pitchFamily="2"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de-DE" dirty="0"/>
              <a:t>Zusätzlicher Text, 24 </a:t>
            </a:r>
            <a:r>
              <a:rPr lang="de-DE" dirty="0" err="1"/>
              <a:t>pt</a:t>
            </a:r>
            <a:r>
              <a:rPr lang="de-DE" dirty="0"/>
              <a:t>. z. B. zur Erläuterung des Themas</a:t>
            </a:r>
          </a:p>
        </p:txBody>
      </p:sp>
      <p:cxnSp>
        <p:nvCxnSpPr>
          <p:cNvPr id="22" name="1,1 // 15,84">
            <a:extLst>
              <a:ext uri="{FF2B5EF4-FFF2-40B4-BE49-F238E27FC236}">
                <a16:creationId xmlns:a16="http://schemas.microsoft.com/office/drawing/2014/main" id="{FAD8B0E6-CDDB-446C-B72B-1F5EDD4117CE}"/>
              </a:ext>
            </a:extLst>
          </p:cNvPr>
          <p:cNvCxnSpPr/>
          <p:nvPr userDrawn="1"/>
        </p:nvCxnSpPr>
        <p:spPr>
          <a:xfrm>
            <a:off x="479376" y="-468001"/>
            <a:ext cx="0" cy="36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98CDA21-51C9-48FE-B803-12FA1ED7250D}"/>
              </a:ext>
            </a:extLst>
          </p:cNvPr>
          <p:cNvSpPr txBox="1"/>
          <p:nvPr userDrawn="1"/>
        </p:nvSpPr>
        <p:spPr>
          <a:xfrm>
            <a:off x="12916621" y="116632"/>
            <a:ext cx="1577909" cy="246221"/>
          </a:xfrm>
          <a:prstGeom prst="rect">
            <a:avLst/>
          </a:prstGeom>
          <a:noFill/>
        </p:spPr>
        <p:txBody>
          <a:bodyPr wrap="square" rtlCol="0">
            <a:spAutoFit/>
          </a:bodyPr>
          <a:lstStyle/>
          <a:p>
            <a:r>
              <a:rPr lang="de-DE" sz="1000" b="1" kern="1200" dirty="0">
                <a:solidFill>
                  <a:schemeClr val="tx1"/>
                </a:solidFill>
                <a:effectLst/>
                <a:latin typeface="Meta Pro" panose="02000503040000020004" pitchFamily="2" charset="0"/>
                <a:ea typeface="+mn-ea"/>
                <a:cs typeface="+mn-cs"/>
              </a:rPr>
              <a:t>Header</a:t>
            </a:r>
          </a:p>
        </p:txBody>
      </p:sp>
      <p:sp>
        <p:nvSpPr>
          <p:cNvPr id="24" name="Geschweifte Klammer rechts 23">
            <a:extLst>
              <a:ext uri="{FF2B5EF4-FFF2-40B4-BE49-F238E27FC236}">
                <a16:creationId xmlns:a16="http://schemas.microsoft.com/office/drawing/2014/main" id="{FD02335B-74DA-4F20-9FE4-8E4810371E6D}"/>
              </a:ext>
            </a:extLst>
          </p:cNvPr>
          <p:cNvSpPr/>
          <p:nvPr userDrawn="1"/>
        </p:nvSpPr>
        <p:spPr>
          <a:xfrm>
            <a:off x="12720736" y="1"/>
            <a:ext cx="195885" cy="47625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 name="Geschweifte Klammer rechts 24">
            <a:extLst>
              <a:ext uri="{FF2B5EF4-FFF2-40B4-BE49-F238E27FC236}">
                <a16:creationId xmlns:a16="http://schemas.microsoft.com/office/drawing/2014/main" id="{152DA1B9-AF04-4326-B190-9724AE7F23C7}"/>
              </a:ext>
            </a:extLst>
          </p:cNvPr>
          <p:cNvSpPr/>
          <p:nvPr userDrawn="1"/>
        </p:nvSpPr>
        <p:spPr>
          <a:xfrm>
            <a:off x="12720735" y="6381328"/>
            <a:ext cx="195885" cy="47625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 name="Textfeld 25">
            <a:extLst>
              <a:ext uri="{FF2B5EF4-FFF2-40B4-BE49-F238E27FC236}">
                <a16:creationId xmlns:a16="http://schemas.microsoft.com/office/drawing/2014/main" id="{2B9549E4-8C2F-490B-9EF4-A808CEA11DAA}"/>
              </a:ext>
            </a:extLst>
          </p:cNvPr>
          <p:cNvSpPr txBox="1"/>
          <p:nvPr userDrawn="1"/>
        </p:nvSpPr>
        <p:spPr>
          <a:xfrm>
            <a:off x="12916621" y="3344832"/>
            <a:ext cx="1577909" cy="246221"/>
          </a:xfrm>
          <a:prstGeom prst="rect">
            <a:avLst/>
          </a:prstGeom>
          <a:noFill/>
        </p:spPr>
        <p:txBody>
          <a:bodyPr wrap="square" rtlCol="0">
            <a:spAutoFit/>
          </a:bodyPr>
          <a:lstStyle/>
          <a:p>
            <a:r>
              <a:rPr lang="de-DE" sz="1000" b="1" kern="1200" dirty="0">
                <a:solidFill>
                  <a:srgbClr val="FF0000"/>
                </a:solidFill>
                <a:effectLst/>
                <a:latin typeface="+mn-lt"/>
                <a:ea typeface="+mn-ea"/>
                <a:cs typeface="+mn-cs"/>
              </a:rPr>
              <a:t>Inhaltsbereich</a:t>
            </a:r>
          </a:p>
        </p:txBody>
      </p:sp>
      <p:sp>
        <p:nvSpPr>
          <p:cNvPr id="27" name="Geschweifte Klammer rechts 26">
            <a:extLst>
              <a:ext uri="{FF2B5EF4-FFF2-40B4-BE49-F238E27FC236}">
                <a16:creationId xmlns:a16="http://schemas.microsoft.com/office/drawing/2014/main" id="{86E7A940-B340-4BCC-A586-DA324A0D9CF3}"/>
              </a:ext>
            </a:extLst>
          </p:cNvPr>
          <p:cNvSpPr/>
          <p:nvPr userDrawn="1"/>
        </p:nvSpPr>
        <p:spPr>
          <a:xfrm>
            <a:off x="12720736" y="1097391"/>
            <a:ext cx="195886" cy="4779534"/>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a:t> </a:t>
            </a:r>
          </a:p>
        </p:txBody>
      </p:sp>
      <p:sp>
        <p:nvSpPr>
          <p:cNvPr id="28" name="Geschweifte Klammer rechts 27">
            <a:extLst>
              <a:ext uri="{FF2B5EF4-FFF2-40B4-BE49-F238E27FC236}">
                <a16:creationId xmlns:a16="http://schemas.microsoft.com/office/drawing/2014/main" id="{6115630D-2238-4634-A0D6-C2C959B824CB}"/>
              </a:ext>
            </a:extLst>
          </p:cNvPr>
          <p:cNvSpPr/>
          <p:nvPr userDrawn="1"/>
        </p:nvSpPr>
        <p:spPr>
          <a:xfrm>
            <a:off x="12721605" y="490328"/>
            <a:ext cx="195885" cy="598697"/>
          </a:xfrm>
          <a:prstGeom prst="rightBrac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 name="Textfeld 28">
            <a:extLst>
              <a:ext uri="{FF2B5EF4-FFF2-40B4-BE49-F238E27FC236}">
                <a16:creationId xmlns:a16="http://schemas.microsoft.com/office/drawing/2014/main" id="{B898927F-745C-4CBB-BB69-C461C1BD2F86}"/>
              </a:ext>
            </a:extLst>
          </p:cNvPr>
          <p:cNvSpPr txBox="1"/>
          <p:nvPr userDrawn="1"/>
        </p:nvSpPr>
        <p:spPr>
          <a:xfrm>
            <a:off x="12916622" y="659444"/>
            <a:ext cx="785998" cy="400110"/>
          </a:xfrm>
          <a:prstGeom prst="rect">
            <a:avLst/>
          </a:prstGeom>
          <a:noFill/>
        </p:spPr>
        <p:txBody>
          <a:bodyPr wrap="square" rtlCol="0">
            <a:spAutoFit/>
          </a:bodyPr>
          <a:lstStyle/>
          <a:p>
            <a:r>
              <a:rPr lang="de-DE" sz="1000" b="1" kern="1200" dirty="0">
                <a:solidFill>
                  <a:schemeClr val="accent3"/>
                </a:solidFill>
                <a:effectLst/>
                <a:latin typeface="Meta Pro" panose="02000503040000020004" pitchFamily="2" charset="0"/>
                <a:ea typeface="+mn-ea"/>
                <a:cs typeface="+mn-cs"/>
              </a:rPr>
              <a:t>Schutzzone</a:t>
            </a:r>
          </a:p>
        </p:txBody>
      </p:sp>
      <p:sp>
        <p:nvSpPr>
          <p:cNvPr id="30" name="Geschweifte Klammer rechts 29">
            <a:extLst>
              <a:ext uri="{FF2B5EF4-FFF2-40B4-BE49-F238E27FC236}">
                <a16:creationId xmlns:a16="http://schemas.microsoft.com/office/drawing/2014/main" id="{CA24FFC3-F5F0-42D4-B48E-9DC4D08C2BA1}"/>
              </a:ext>
            </a:extLst>
          </p:cNvPr>
          <p:cNvSpPr/>
          <p:nvPr userDrawn="1"/>
        </p:nvSpPr>
        <p:spPr>
          <a:xfrm>
            <a:off x="12721604" y="5887075"/>
            <a:ext cx="195885" cy="476250"/>
          </a:xfrm>
          <a:prstGeom prst="rightBrac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1" name="Textfeld 30">
            <a:extLst>
              <a:ext uri="{FF2B5EF4-FFF2-40B4-BE49-F238E27FC236}">
                <a16:creationId xmlns:a16="http://schemas.microsoft.com/office/drawing/2014/main" id="{6476D2EA-4D32-4A84-910C-BF36435B11AD}"/>
              </a:ext>
            </a:extLst>
          </p:cNvPr>
          <p:cNvSpPr txBox="1"/>
          <p:nvPr userDrawn="1"/>
        </p:nvSpPr>
        <p:spPr>
          <a:xfrm>
            <a:off x="12916620" y="5987238"/>
            <a:ext cx="1577909" cy="246221"/>
          </a:xfrm>
          <a:prstGeom prst="rect">
            <a:avLst/>
          </a:prstGeom>
          <a:noFill/>
        </p:spPr>
        <p:txBody>
          <a:bodyPr wrap="square" rtlCol="0">
            <a:spAutoFit/>
          </a:bodyPr>
          <a:lstStyle/>
          <a:p>
            <a:r>
              <a:rPr lang="de-DE" sz="1000" b="1" kern="1200" dirty="0">
                <a:solidFill>
                  <a:schemeClr val="accent3"/>
                </a:solidFill>
                <a:effectLst/>
                <a:latin typeface="+mn-lt"/>
                <a:ea typeface="+mn-ea"/>
                <a:cs typeface="+mn-cs"/>
              </a:rPr>
              <a:t>Schutzzone</a:t>
            </a:r>
          </a:p>
        </p:txBody>
      </p:sp>
      <p:sp>
        <p:nvSpPr>
          <p:cNvPr id="32" name="Textfeld 31">
            <a:extLst>
              <a:ext uri="{FF2B5EF4-FFF2-40B4-BE49-F238E27FC236}">
                <a16:creationId xmlns:a16="http://schemas.microsoft.com/office/drawing/2014/main" id="{EFBF4F0B-02BE-42C2-8F72-7771F2E6DAFA}"/>
              </a:ext>
            </a:extLst>
          </p:cNvPr>
          <p:cNvSpPr txBox="1"/>
          <p:nvPr userDrawn="1"/>
        </p:nvSpPr>
        <p:spPr>
          <a:xfrm>
            <a:off x="5663952" y="-1050703"/>
            <a:ext cx="1577909" cy="246221"/>
          </a:xfrm>
          <a:prstGeom prst="rect">
            <a:avLst/>
          </a:prstGeom>
          <a:noFill/>
        </p:spPr>
        <p:txBody>
          <a:bodyPr wrap="square" rtlCol="0">
            <a:spAutoFit/>
          </a:bodyPr>
          <a:lstStyle/>
          <a:p>
            <a:r>
              <a:rPr lang="de-DE" sz="1000" b="1" kern="1200" dirty="0">
                <a:solidFill>
                  <a:srgbClr val="FF0000"/>
                </a:solidFill>
                <a:effectLst/>
                <a:latin typeface="Meta Pro" panose="02000503040000020004" pitchFamily="2" charset="0"/>
                <a:ea typeface="+mn-ea"/>
                <a:cs typeface="+mn-cs"/>
              </a:rPr>
              <a:t>Inhaltsbereich</a:t>
            </a:r>
          </a:p>
        </p:txBody>
      </p:sp>
      <p:sp>
        <p:nvSpPr>
          <p:cNvPr id="33" name="Geschweifte Klammer rechts 32">
            <a:extLst>
              <a:ext uri="{FF2B5EF4-FFF2-40B4-BE49-F238E27FC236}">
                <a16:creationId xmlns:a16="http://schemas.microsoft.com/office/drawing/2014/main" id="{B28C3702-1832-4FB2-9D9A-B7003D5E90DA}"/>
              </a:ext>
            </a:extLst>
          </p:cNvPr>
          <p:cNvSpPr/>
          <p:nvPr userDrawn="1"/>
        </p:nvSpPr>
        <p:spPr>
          <a:xfrm rot="16200000">
            <a:off x="5998082" y="-6280698"/>
            <a:ext cx="195885" cy="11233199"/>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a:t> </a:t>
            </a:r>
          </a:p>
        </p:txBody>
      </p:sp>
      <p:sp>
        <p:nvSpPr>
          <p:cNvPr id="34" name="Geschweifte Klammer rechts 33">
            <a:extLst>
              <a:ext uri="{FF2B5EF4-FFF2-40B4-BE49-F238E27FC236}">
                <a16:creationId xmlns:a16="http://schemas.microsoft.com/office/drawing/2014/main" id="{7849B2DC-43C7-4578-9824-96396B5F91E1}"/>
              </a:ext>
            </a:extLst>
          </p:cNvPr>
          <p:cNvSpPr/>
          <p:nvPr userDrawn="1"/>
        </p:nvSpPr>
        <p:spPr>
          <a:xfrm rot="16200000">
            <a:off x="11855937" y="-902223"/>
            <a:ext cx="195885" cy="476250"/>
          </a:xfrm>
          <a:prstGeom prst="rightBrac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accent3"/>
              </a:solidFill>
            </a:endParaRPr>
          </a:p>
        </p:txBody>
      </p:sp>
      <p:sp>
        <p:nvSpPr>
          <p:cNvPr id="35" name="Geschweifte Klammer rechts 34">
            <a:extLst>
              <a:ext uri="{FF2B5EF4-FFF2-40B4-BE49-F238E27FC236}">
                <a16:creationId xmlns:a16="http://schemas.microsoft.com/office/drawing/2014/main" id="{F1BB991F-CD4A-4C00-AB82-DF1B715E886E}"/>
              </a:ext>
            </a:extLst>
          </p:cNvPr>
          <p:cNvSpPr/>
          <p:nvPr userDrawn="1"/>
        </p:nvSpPr>
        <p:spPr>
          <a:xfrm rot="16200000">
            <a:off x="128493" y="-902225"/>
            <a:ext cx="195885" cy="476250"/>
          </a:xfrm>
          <a:prstGeom prst="rightBrac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accent3"/>
              </a:solidFill>
            </a:endParaRPr>
          </a:p>
        </p:txBody>
      </p:sp>
      <p:cxnSp>
        <p:nvCxnSpPr>
          <p:cNvPr id="36" name="1,1 // 15,84">
            <a:extLst>
              <a:ext uri="{FF2B5EF4-FFF2-40B4-BE49-F238E27FC236}">
                <a16:creationId xmlns:a16="http://schemas.microsoft.com/office/drawing/2014/main" id="{9F43898C-E1DD-4036-9261-FDED1B410130}"/>
              </a:ext>
            </a:extLst>
          </p:cNvPr>
          <p:cNvCxnSpPr/>
          <p:nvPr userDrawn="1"/>
        </p:nvCxnSpPr>
        <p:spPr>
          <a:xfrm>
            <a:off x="0" y="-468001"/>
            <a:ext cx="0" cy="36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Geschweifte Klammer rechts 36">
            <a:extLst>
              <a:ext uri="{FF2B5EF4-FFF2-40B4-BE49-F238E27FC236}">
                <a16:creationId xmlns:a16="http://schemas.microsoft.com/office/drawing/2014/main" id="{6A236466-666C-4542-BD94-FA40C3B8F2BD}"/>
              </a:ext>
            </a:extLst>
          </p:cNvPr>
          <p:cNvSpPr/>
          <p:nvPr userDrawn="1"/>
        </p:nvSpPr>
        <p:spPr>
          <a:xfrm rot="16200000">
            <a:off x="3119857" y="-2979521"/>
            <a:ext cx="195885" cy="5467477"/>
          </a:xfrm>
          <a:prstGeom prst="righ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a:t> </a:t>
            </a:r>
          </a:p>
        </p:txBody>
      </p:sp>
      <p:sp>
        <p:nvSpPr>
          <p:cNvPr id="38" name="Geschweifte Klammer rechts 37">
            <a:extLst>
              <a:ext uri="{FF2B5EF4-FFF2-40B4-BE49-F238E27FC236}">
                <a16:creationId xmlns:a16="http://schemas.microsoft.com/office/drawing/2014/main" id="{A8E7B87A-7618-48A0-97BC-52B78BD610EA}"/>
              </a:ext>
            </a:extLst>
          </p:cNvPr>
          <p:cNvSpPr/>
          <p:nvPr userDrawn="1"/>
        </p:nvSpPr>
        <p:spPr>
          <a:xfrm rot="16200000">
            <a:off x="8885159" y="-2979522"/>
            <a:ext cx="195885" cy="5467477"/>
          </a:xfrm>
          <a:prstGeom prst="righ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a:t> </a:t>
            </a:r>
          </a:p>
        </p:txBody>
      </p:sp>
      <p:sp>
        <p:nvSpPr>
          <p:cNvPr id="39" name="Textfeld 38">
            <a:extLst>
              <a:ext uri="{FF2B5EF4-FFF2-40B4-BE49-F238E27FC236}">
                <a16:creationId xmlns:a16="http://schemas.microsoft.com/office/drawing/2014/main" id="{0CDE34B2-7444-4518-86A5-A104206592D7}"/>
              </a:ext>
            </a:extLst>
          </p:cNvPr>
          <p:cNvSpPr txBox="1"/>
          <p:nvPr userDrawn="1"/>
        </p:nvSpPr>
        <p:spPr>
          <a:xfrm>
            <a:off x="2135539" y="-591112"/>
            <a:ext cx="2664317" cy="246221"/>
          </a:xfrm>
          <a:prstGeom prst="rect">
            <a:avLst/>
          </a:prstGeom>
          <a:noFill/>
        </p:spPr>
        <p:txBody>
          <a:bodyPr wrap="square" rtlCol="0">
            <a:spAutoFit/>
          </a:bodyPr>
          <a:lstStyle/>
          <a:p>
            <a:r>
              <a:rPr lang="de-DE" sz="1000" b="1" kern="1200" dirty="0">
                <a:solidFill>
                  <a:schemeClr val="accent1"/>
                </a:solidFill>
                <a:effectLst/>
                <a:latin typeface="Meta Pro" panose="02000503040000020004" pitchFamily="2" charset="0"/>
                <a:ea typeface="+mn-ea"/>
                <a:cs typeface="+mn-cs"/>
              </a:rPr>
              <a:t>Bei 2-spaltigem Text: Textspalte</a:t>
            </a:r>
            <a:r>
              <a:rPr lang="de-DE" sz="1000" b="1" kern="1200" baseline="0" dirty="0">
                <a:solidFill>
                  <a:schemeClr val="accent1"/>
                </a:solidFill>
                <a:effectLst/>
                <a:latin typeface="Meta Pro" panose="02000503040000020004" pitchFamily="2" charset="0"/>
                <a:ea typeface="+mn-ea"/>
                <a:cs typeface="+mn-cs"/>
              </a:rPr>
              <a:t> 1</a:t>
            </a:r>
            <a:endParaRPr lang="de-DE" sz="1000" b="1" kern="1200" dirty="0">
              <a:solidFill>
                <a:schemeClr val="accent1"/>
              </a:solidFill>
              <a:effectLst/>
              <a:latin typeface="Meta Pro" panose="02000503040000020004" pitchFamily="2" charset="0"/>
              <a:ea typeface="+mn-ea"/>
              <a:cs typeface="+mn-cs"/>
            </a:endParaRPr>
          </a:p>
        </p:txBody>
      </p:sp>
      <p:sp>
        <p:nvSpPr>
          <p:cNvPr id="40" name="Textfeld 39">
            <a:extLst>
              <a:ext uri="{FF2B5EF4-FFF2-40B4-BE49-F238E27FC236}">
                <a16:creationId xmlns:a16="http://schemas.microsoft.com/office/drawing/2014/main" id="{0140A017-7CBC-48A2-815E-7D1C57BB2B2F}"/>
              </a:ext>
            </a:extLst>
          </p:cNvPr>
          <p:cNvSpPr txBox="1"/>
          <p:nvPr userDrawn="1"/>
        </p:nvSpPr>
        <p:spPr>
          <a:xfrm>
            <a:off x="7963756" y="-592277"/>
            <a:ext cx="2596740" cy="246221"/>
          </a:xfrm>
          <a:prstGeom prst="rect">
            <a:avLst/>
          </a:prstGeom>
          <a:noFill/>
        </p:spPr>
        <p:txBody>
          <a:bodyPr wrap="square" rtlCol="0">
            <a:spAutoFit/>
          </a:bodyPr>
          <a:lstStyle/>
          <a:p>
            <a:r>
              <a:rPr lang="de-DE" sz="1000" b="1" kern="1200" dirty="0">
                <a:solidFill>
                  <a:srgbClr val="3A53A1"/>
                </a:solidFill>
                <a:effectLst/>
                <a:latin typeface="Meta Pro" panose="02000503040000020004" pitchFamily="2" charset="0"/>
                <a:ea typeface="+mn-ea"/>
                <a:cs typeface="+mn-cs"/>
              </a:rPr>
              <a:t>Bei 2-spaltigem Text: Textspalte</a:t>
            </a:r>
            <a:r>
              <a:rPr lang="de-DE" sz="1000" b="1" kern="1200" baseline="0" dirty="0">
                <a:solidFill>
                  <a:srgbClr val="3A53A1"/>
                </a:solidFill>
                <a:effectLst/>
                <a:latin typeface="Meta Pro" panose="02000503040000020004" pitchFamily="2" charset="0"/>
                <a:ea typeface="+mn-ea"/>
                <a:cs typeface="+mn-cs"/>
              </a:rPr>
              <a:t> 2</a:t>
            </a:r>
            <a:endParaRPr lang="de-DE" sz="1000" b="1" kern="1200" dirty="0">
              <a:solidFill>
                <a:srgbClr val="3A53A1"/>
              </a:solidFill>
              <a:effectLst/>
              <a:latin typeface="Meta Pro" panose="02000503040000020004" pitchFamily="2" charset="0"/>
              <a:ea typeface="+mn-ea"/>
              <a:cs typeface="+mn-cs"/>
            </a:endParaRPr>
          </a:p>
        </p:txBody>
      </p:sp>
      <p:sp>
        <p:nvSpPr>
          <p:cNvPr id="44" name="Textfeld 43">
            <a:extLst>
              <a:ext uri="{FF2B5EF4-FFF2-40B4-BE49-F238E27FC236}">
                <a16:creationId xmlns:a16="http://schemas.microsoft.com/office/drawing/2014/main" id="{5EB56F73-E758-464E-88F4-F15532830F47}"/>
              </a:ext>
            </a:extLst>
          </p:cNvPr>
          <p:cNvSpPr txBox="1"/>
          <p:nvPr userDrawn="1"/>
        </p:nvSpPr>
        <p:spPr>
          <a:xfrm>
            <a:off x="11574751" y="-1091672"/>
            <a:ext cx="1577909" cy="246221"/>
          </a:xfrm>
          <a:prstGeom prst="rect">
            <a:avLst/>
          </a:prstGeom>
          <a:noFill/>
        </p:spPr>
        <p:txBody>
          <a:bodyPr wrap="square" rtlCol="0">
            <a:spAutoFit/>
          </a:bodyPr>
          <a:lstStyle/>
          <a:p>
            <a:r>
              <a:rPr lang="de-DE" sz="1000" b="1" kern="1200" dirty="0">
                <a:solidFill>
                  <a:schemeClr val="accent3"/>
                </a:solidFill>
                <a:effectLst/>
                <a:latin typeface="Meta Pro" panose="02000503040000020004" pitchFamily="2" charset="0"/>
                <a:ea typeface="+mn-ea"/>
                <a:cs typeface="+mn-cs"/>
              </a:rPr>
              <a:t>Schutzzone</a:t>
            </a:r>
          </a:p>
        </p:txBody>
      </p:sp>
      <p:sp>
        <p:nvSpPr>
          <p:cNvPr id="45" name="Textfeld 44">
            <a:extLst>
              <a:ext uri="{FF2B5EF4-FFF2-40B4-BE49-F238E27FC236}">
                <a16:creationId xmlns:a16="http://schemas.microsoft.com/office/drawing/2014/main" id="{6A58BE43-D5C7-4FBD-BD7A-B6CB4CC44EE9}"/>
              </a:ext>
            </a:extLst>
          </p:cNvPr>
          <p:cNvSpPr txBox="1"/>
          <p:nvPr userDrawn="1"/>
        </p:nvSpPr>
        <p:spPr>
          <a:xfrm>
            <a:off x="-171435" y="-1101124"/>
            <a:ext cx="1577909" cy="246221"/>
          </a:xfrm>
          <a:prstGeom prst="rect">
            <a:avLst/>
          </a:prstGeom>
          <a:noFill/>
        </p:spPr>
        <p:txBody>
          <a:bodyPr wrap="square" rtlCol="0">
            <a:spAutoFit/>
          </a:bodyPr>
          <a:lstStyle/>
          <a:p>
            <a:r>
              <a:rPr lang="de-DE" sz="1000" b="1" kern="1200" dirty="0">
                <a:solidFill>
                  <a:schemeClr val="accent3"/>
                </a:solidFill>
                <a:effectLst/>
                <a:latin typeface="Meta Pro" panose="02000503040000020004" pitchFamily="2" charset="0"/>
                <a:ea typeface="+mn-ea"/>
                <a:cs typeface="+mn-cs"/>
              </a:rPr>
              <a:t>Schutzzone</a:t>
            </a:r>
          </a:p>
        </p:txBody>
      </p:sp>
      <p:sp>
        <p:nvSpPr>
          <p:cNvPr id="46" name="Textfeld 45">
            <a:extLst>
              <a:ext uri="{FF2B5EF4-FFF2-40B4-BE49-F238E27FC236}">
                <a16:creationId xmlns:a16="http://schemas.microsoft.com/office/drawing/2014/main" id="{E70E7979-58D8-4D4C-A8D8-414F6DAF607C}"/>
              </a:ext>
            </a:extLst>
          </p:cNvPr>
          <p:cNvSpPr txBox="1"/>
          <p:nvPr userDrawn="1"/>
        </p:nvSpPr>
        <p:spPr>
          <a:xfrm>
            <a:off x="12916619" y="6503073"/>
            <a:ext cx="1577909" cy="246221"/>
          </a:xfrm>
          <a:prstGeom prst="rect">
            <a:avLst/>
          </a:prstGeom>
          <a:noFill/>
        </p:spPr>
        <p:txBody>
          <a:bodyPr wrap="square" rtlCol="0">
            <a:spAutoFit/>
          </a:bodyPr>
          <a:lstStyle/>
          <a:p>
            <a:r>
              <a:rPr lang="de-DE" sz="1000" b="1" kern="1200" dirty="0" err="1">
                <a:solidFill>
                  <a:schemeClr val="tx1"/>
                </a:solidFill>
                <a:effectLst/>
                <a:latin typeface="+mn-lt"/>
                <a:ea typeface="+mn-ea"/>
                <a:cs typeface="+mn-cs"/>
              </a:rPr>
              <a:t>Footer</a:t>
            </a:r>
            <a:endParaRPr lang="de-DE" sz="1000" b="1" kern="1200" dirty="0">
              <a:solidFill>
                <a:schemeClr val="tx1"/>
              </a:solidFill>
              <a:effectLst/>
              <a:latin typeface="+mn-lt"/>
              <a:ea typeface="+mn-ea"/>
              <a:cs typeface="+mn-cs"/>
            </a:endParaRPr>
          </a:p>
        </p:txBody>
      </p:sp>
      <p:sp>
        <p:nvSpPr>
          <p:cNvPr id="48" name="Datumsplatzhalter 3">
            <a:extLst>
              <a:ext uri="{FF2B5EF4-FFF2-40B4-BE49-F238E27FC236}">
                <a16:creationId xmlns:a16="http://schemas.microsoft.com/office/drawing/2014/main" id="{A523F4E3-C890-446F-8D92-6C6CDAB88052}"/>
              </a:ext>
            </a:extLst>
          </p:cNvPr>
          <p:cNvSpPr>
            <a:spLocks noGrp="1"/>
          </p:cNvSpPr>
          <p:nvPr>
            <p:ph type="dt" sz="half" idx="10"/>
          </p:nvPr>
        </p:nvSpPr>
        <p:spPr>
          <a:xfrm>
            <a:off x="2279576" y="6381328"/>
            <a:ext cx="1020688" cy="476258"/>
          </a:xfrm>
        </p:spPr>
        <p:txBody>
          <a:bodyPr/>
          <a:lstStyle>
            <a:lvl1pPr>
              <a:defRPr sz="1000">
                <a:latin typeface="Meta Pro" panose="02000503040000020004" pitchFamily="2" charset="0"/>
              </a:defRPr>
            </a:lvl1pPr>
          </a:lstStyle>
          <a:p>
            <a:fld id="{E6303CFD-FDD9-4125-82D3-213F60CF35B6}" type="datetime1">
              <a:rPr lang="de-DE" smtClean="0"/>
              <a:pPr/>
              <a:t>11.06.2024</a:t>
            </a:fld>
            <a:endParaRPr lang="de-DE" dirty="0"/>
          </a:p>
        </p:txBody>
      </p:sp>
      <p:sp>
        <p:nvSpPr>
          <p:cNvPr id="49" name="Fußzeilenplatzhalter 4">
            <a:extLst>
              <a:ext uri="{FF2B5EF4-FFF2-40B4-BE49-F238E27FC236}">
                <a16:creationId xmlns:a16="http://schemas.microsoft.com/office/drawing/2014/main" id="{CC8F5E84-FE80-4956-90EF-75D73FF09D75}"/>
              </a:ext>
            </a:extLst>
          </p:cNvPr>
          <p:cNvSpPr>
            <a:spLocks noGrp="1"/>
          </p:cNvSpPr>
          <p:nvPr>
            <p:ph type="ftr" sz="quarter" idx="11"/>
          </p:nvPr>
        </p:nvSpPr>
        <p:spPr>
          <a:xfrm>
            <a:off x="3588221" y="6381750"/>
            <a:ext cx="4924479" cy="476258"/>
          </a:xfrm>
        </p:spPr>
        <p:txBody>
          <a:bodyPr/>
          <a:lstStyle>
            <a:lvl1pPr>
              <a:defRPr sz="1000">
                <a:latin typeface="Meta Pro" panose="02000503040000020004" pitchFamily="2" charset="0"/>
              </a:defRPr>
            </a:lvl1pPr>
          </a:lstStyle>
          <a:p>
            <a:r>
              <a:rPr lang="de-DE" dirty="0"/>
              <a:t>Dies ist die Fußzeile</a:t>
            </a:r>
          </a:p>
        </p:txBody>
      </p:sp>
      <p:sp>
        <p:nvSpPr>
          <p:cNvPr id="51" name="Geschweifte Klammer rechts 50">
            <a:extLst>
              <a:ext uri="{FF2B5EF4-FFF2-40B4-BE49-F238E27FC236}">
                <a16:creationId xmlns:a16="http://schemas.microsoft.com/office/drawing/2014/main" id="{6A725947-F6C9-4E5B-BFA0-701C630F3F24}"/>
              </a:ext>
            </a:extLst>
          </p:cNvPr>
          <p:cNvSpPr/>
          <p:nvPr userDrawn="1"/>
        </p:nvSpPr>
        <p:spPr>
          <a:xfrm>
            <a:off x="12920462" y="1094286"/>
            <a:ext cx="195885" cy="390027"/>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2" name="Textfeld 51">
            <a:extLst>
              <a:ext uri="{FF2B5EF4-FFF2-40B4-BE49-F238E27FC236}">
                <a16:creationId xmlns:a16="http://schemas.microsoft.com/office/drawing/2014/main" id="{AA115927-70FB-4C44-8BAF-5ED2AAF7EC16}"/>
              </a:ext>
            </a:extLst>
          </p:cNvPr>
          <p:cNvSpPr txBox="1"/>
          <p:nvPr userDrawn="1"/>
        </p:nvSpPr>
        <p:spPr>
          <a:xfrm>
            <a:off x="13120306" y="1099254"/>
            <a:ext cx="854403" cy="553998"/>
          </a:xfrm>
          <a:prstGeom prst="rect">
            <a:avLst/>
          </a:prstGeom>
          <a:noFill/>
        </p:spPr>
        <p:txBody>
          <a:bodyPr wrap="square" rtlCol="0">
            <a:spAutoFit/>
          </a:bodyPr>
          <a:lstStyle/>
          <a:p>
            <a:r>
              <a:rPr lang="de-DE" sz="1000" b="1" kern="1200" dirty="0">
                <a:solidFill>
                  <a:srgbClr val="FF0000"/>
                </a:solidFill>
                <a:effectLst/>
                <a:latin typeface="Meta Pro" panose="02000503040000020004" pitchFamily="2" charset="0"/>
                <a:ea typeface="+mn-ea"/>
                <a:cs typeface="+mn-cs"/>
              </a:rPr>
              <a:t>Platz</a:t>
            </a:r>
            <a:r>
              <a:rPr lang="de-DE" sz="1000" b="1" kern="1200" dirty="0">
                <a:solidFill>
                  <a:srgbClr val="FF0000"/>
                </a:solidFill>
                <a:effectLst/>
                <a:latin typeface="+mn-lt"/>
                <a:ea typeface="+mn-ea"/>
                <a:cs typeface="+mn-cs"/>
              </a:rPr>
              <a:t> für Subheadline</a:t>
            </a:r>
          </a:p>
        </p:txBody>
      </p:sp>
      <p:sp>
        <p:nvSpPr>
          <p:cNvPr id="43" name="Foliennummernplatzhalter 5">
            <a:extLst>
              <a:ext uri="{FF2B5EF4-FFF2-40B4-BE49-F238E27FC236}">
                <a16:creationId xmlns:a16="http://schemas.microsoft.com/office/drawing/2014/main" id="{8766A224-ADD1-4CCF-A1DC-DC8C5D839D2C}"/>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Seite </a:t>
            </a:r>
            <a:fld id="{64E3E88A-CD14-0F40-8313-3A56398AA485}" type="slidenum">
              <a:rPr lang="de-DE" smtClean="0"/>
              <a:pPr/>
              <a:t>‹Nr.›</a:t>
            </a:fld>
            <a:endParaRPr lang="de-DE" dirty="0"/>
          </a:p>
        </p:txBody>
      </p:sp>
      <p:pic>
        <p:nvPicPr>
          <p:cNvPr id="116" name="Grafik 115">
            <a:extLst>
              <a:ext uri="{FF2B5EF4-FFF2-40B4-BE49-F238E27FC236}">
                <a16:creationId xmlns:a16="http://schemas.microsoft.com/office/drawing/2014/main" id="{33C54E8D-F07B-A545-FD4F-99A0E0E649E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67203" b="64030"/>
          <a:stretch/>
        </p:blipFill>
        <p:spPr>
          <a:xfrm>
            <a:off x="-1" y="-416"/>
            <a:ext cx="2365830" cy="2772646"/>
          </a:xfrm>
          <a:prstGeom prst="rect">
            <a:avLst/>
          </a:prstGeom>
        </p:spPr>
      </p:pic>
    </p:spTree>
    <p:extLst>
      <p:ext uri="{BB962C8B-B14F-4D97-AF65-F5344CB8AC3E}">
        <p14:creationId xmlns:p14="http://schemas.microsoft.com/office/powerpoint/2010/main" val="171983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folie + 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79430" y="115200"/>
            <a:ext cx="11233151" cy="504479"/>
          </a:xfrm>
          <a:prstGeom prst="rect">
            <a:avLst/>
          </a:prstGeom>
          <a:noFill/>
        </p:spPr>
        <p:txBody>
          <a:bodyPr wrap="square" lIns="216000" tIns="108000" rIns="108000" anchor="t" anchorCtr="0">
            <a:noAutofit/>
          </a:bodyPr>
          <a:lstStyle>
            <a:lvl1pPr>
              <a:defRPr sz="2400" b="1" cap="all" baseline="0">
                <a:solidFill>
                  <a:srgbClr val="575756"/>
                </a:solidFill>
                <a:latin typeface="Meta Pro Black" panose="02000A03050000020004" pitchFamily="2" charset="0"/>
              </a:defRPr>
            </a:lvl1pPr>
          </a:lstStyle>
          <a:p>
            <a:r>
              <a:rPr lang="de-DE" dirty="0"/>
              <a:t>1-zeilige Headline, </a:t>
            </a:r>
            <a:r>
              <a:rPr lang="de-DE" dirty="0" err="1"/>
              <a:t>Meta</a:t>
            </a:r>
            <a:r>
              <a:rPr lang="de-DE" dirty="0"/>
              <a:t> Pro Black, 24 </a:t>
            </a:r>
            <a:r>
              <a:rPr lang="de-DE" dirty="0" err="1"/>
              <a:t>pt</a:t>
            </a:r>
            <a:r>
              <a:rPr lang="de-DE" dirty="0"/>
              <a:t>., Diagramm</a:t>
            </a:r>
          </a:p>
        </p:txBody>
      </p:sp>
      <p:sp>
        <p:nvSpPr>
          <p:cNvPr id="6" name="Diagrammplatzhalter 5"/>
          <p:cNvSpPr>
            <a:spLocks noGrp="1"/>
          </p:cNvSpPr>
          <p:nvPr>
            <p:ph type="chart" sz="quarter" idx="13" hasCustomPrompt="1"/>
          </p:nvPr>
        </p:nvSpPr>
        <p:spPr>
          <a:xfrm>
            <a:off x="481013" y="1089025"/>
            <a:ext cx="11231562" cy="4608512"/>
          </a:xfrm>
          <a:prstGeom prst="rect">
            <a:avLst/>
          </a:prstGeom>
        </p:spPr>
        <p:txBody>
          <a:bodyPr/>
          <a:lstStyle>
            <a:lvl1pPr>
              <a:defRPr sz="2400">
                <a:solidFill>
                  <a:srgbClr val="D8012D"/>
                </a:solidFill>
                <a:latin typeface="Meta Pro" panose="02000503040000020004" pitchFamily="2" charset="0"/>
              </a:defRPr>
            </a:lvl1pPr>
          </a:lstStyle>
          <a:p>
            <a:r>
              <a:rPr lang="de-DE" dirty="0"/>
              <a:t>Diagramm einfügen</a:t>
            </a:r>
          </a:p>
        </p:txBody>
      </p:sp>
      <p:sp>
        <p:nvSpPr>
          <p:cNvPr id="22" name="Datumsplatzhalter 3">
            <a:extLst>
              <a:ext uri="{FF2B5EF4-FFF2-40B4-BE49-F238E27FC236}">
                <a16:creationId xmlns:a16="http://schemas.microsoft.com/office/drawing/2014/main" id="{0B434116-73EA-49FE-B1F9-8EE207E5A5E4}"/>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23" name="Fußzeilenplatzhalter 4">
            <a:extLst>
              <a:ext uri="{FF2B5EF4-FFF2-40B4-BE49-F238E27FC236}">
                <a16:creationId xmlns:a16="http://schemas.microsoft.com/office/drawing/2014/main" id="{6B04483B-AC12-4BC9-AF78-A0ACEFDD9BB5}"/>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Dies ist die Fußzeile</a:t>
            </a:r>
          </a:p>
        </p:txBody>
      </p:sp>
      <p:sp>
        <p:nvSpPr>
          <p:cNvPr id="24" name="Foliennummernplatzhalter 5">
            <a:extLst>
              <a:ext uri="{FF2B5EF4-FFF2-40B4-BE49-F238E27FC236}">
                <a16:creationId xmlns:a16="http://schemas.microsoft.com/office/drawing/2014/main" id="{3FF5A62F-3C04-4369-9A02-4CD6C9B041C0}"/>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a:t>Seite </a:t>
            </a:r>
            <a:fld id="{64E3E88A-CD14-0F40-8313-3A56398AA485}" type="slidenum">
              <a:rPr lang="de-DE" smtClean="0"/>
              <a:pPr/>
              <a:t>‹Nr.›</a:t>
            </a:fld>
            <a:endParaRPr lang="de-DE" dirty="0"/>
          </a:p>
        </p:txBody>
      </p:sp>
    </p:spTree>
    <p:extLst>
      <p:ext uri="{BB962C8B-B14F-4D97-AF65-F5344CB8AC3E}">
        <p14:creationId xmlns:p14="http://schemas.microsoft.com/office/powerpoint/2010/main" val="1885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folie, kein Inhalt">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77CCC1C0-913B-41D4-B479-DAE61C3C8B94}"/>
              </a:ext>
            </a:extLst>
          </p:cNvPr>
          <p:cNvSpPr>
            <a:spLocks noGrp="1"/>
          </p:cNvSpPr>
          <p:nvPr>
            <p:ph type="title" hasCustomPrompt="1"/>
          </p:nvPr>
        </p:nvSpPr>
        <p:spPr>
          <a:xfrm>
            <a:off x="479430" y="115200"/>
            <a:ext cx="11233151" cy="504479"/>
          </a:xfrm>
          <a:prstGeom prst="rect">
            <a:avLst/>
          </a:prstGeom>
          <a:noFill/>
        </p:spPr>
        <p:txBody>
          <a:bodyPr wrap="square" lIns="216000" tIns="108000" rIns="108000" anchor="t" anchorCtr="0">
            <a:noAutofit/>
          </a:bodyPr>
          <a:lstStyle>
            <a:lvl1pPr>
              <a:defRPr sz="2400" b="1" cap="all" baseline="0">
                <a:solidFill>
                  <a:srgbClr val="575756"/>
                </a:solidFill>
                <a:latin typeface="Meta Pro Black" panose="02000A03050000020004" pitchFamily="2" charset="0"/>
              </a:defRPr>
            </a:lvl1pPr>
          </a:lstStyle>
          <a:p>
            <a:r>
              <a:rPr lang="de-DE" dirty="0"/>
              <a:t>1-zeilige Headline, </a:t>
            </a:r>
            <a:r>
              <a:rPr lang="de-DE" dirty="0" err="1"/>
              <a:t>Meta</a:t>
            </a:r>
            <a:r>
              <a:rPr lang="de-DE" dirty="0"/>
              <a:t> Pro Black, 24 </a:t>
            </a:r>
            <a:r>
              <a:rPr lang="de-DE" dirty="0" err="1"/>
              <a:t>pt</a:t>
            </a:r>
            <a:r>
              <a:rPr lang="de-DE" dirty="0"/>
              <a:t>., </a:t>
            </a:r>
          </a:p>
        </p:txBody>
      </p:sp>
      <p:sp>
        <p:nvSpPr>
          <p:cNvPr id="19" name="Datumsplatzhalter 3">
            <a:extLst>
              <a:ext uri="{FF2B5EF4-FFF2-40B4-BE49-F238E27FC236}">
                <a16:creationId xmlns:a16="http://schemas.microsoft.com/office/drawing/2014/main" id="{C4DC6ED3-0F27-4C70-9B20-C6BEB44D1CD4}"/>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20" name="Fußzeilenplatzhalter 4">
            <a:extLst>
              <a:ext uri="{FF2B5EF4-FFF2-40B4-BE49-F238E27FC236}">
                <a16:creationId xmlns:a16="http://schemas.microsoft.com/office/drawing/2014/main" id="{4F927AC3-6F9B-45C3-9040-82B3E57AC434}"/>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Dies ist die Fußzeile</a:t>
            </a:r>
          </a:p>
        </p:txBody>
      </p:sp>
      <p:sp>
        <p:nvSpPr>
          <p:cNvPr id="21" name="Foliennummernplatzhalter 5">
            <a:extLst>
              <a:ext uri="{FF2B5EF4-FFF2-40B4-BE49-F238E27FC236}">
                <a16:creationId xmlns:a16="http://schemas.microsoft.com/office/drawing/2014/main" id="{3D5F9E1A-D02F-4CB4-BF48-6708F05E97CA}"/>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Seite </a:t>
            </a:r>
            <a:fld id="{64E3E88A-CD14-0F40-8313-3A56398AA485}" type="slidenum">
              <a:rPr lang="de-DE" smtClean="0"/>
              <a:pPr/>
              <a:t>‹Nr.›</a:t>
            </a:fld>
            <a:endParaRPr lang="de-DE" dirty="0"/>
          </a:p>
        </p:txBody>
      </p:sp>
      <p:sp>
        <p:nvSpPr>
          <p:cNvPr id="14" name="Rechteck 13">
            <a:extLst>
              <a:ext uri="{FF2B5EF4-FFF2-40B4-BE49-F238E27FC236}">
                <a16:creationId xmlns:a16="http://schemas.microsoft.com/office/drawing/2014/main" id="{9F588FC8-AA13-4067-A977-2B7C226C3523}"/>
              </a:ext>
            </a:extLst>
          </p:cNvPr>
          <p:cNvSpPr/>
          <p:nvPr userDrawn="1"/>
        </p:nvSpPr>
        <p:spPr>
          <a:xfrm rot="16200000">
            <a:off x="6091775" y="284728"/>
            <a:ext cx="18000" cy="12193200"/>
          </a:xfrm>
          <a:prstGeom prst="rect">
            <a:avLst/>
          </a:prstGeom>
          <a:solidFill>
            <a:srgbClr val="D7002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351"/>
          </a:p>
        </p:txBody>
      </p:sp>
    </p:spTree>
    <p:extLst>
      <p:ext uri="{BB962C8B-B14F-4D97-AF65-F5344CB8AC3E}">
        <p14:creationId xmlns:p14="http://schemas.microsoft.com/office/powerpoint/2010/main" val="150831000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1spaltig 24 pt">
    <p:spTree>
      <p:nvGrpSpPr>
        <p:cNvPr id="1" name=""/>
        <p:cNvGrpSpPr/>
        <p:nvPr/>
      </p:nvGrpSpPr>
      <p:grpSpPr>
        <a:xfrm>
          <a:off x="0" y="0"/>
          <a:ext cx="0" cy="0"/>
          <a:chOff x="0" y="0"/>
          <a:chExt cx="0" cy="0"/>
        </a:xfrm>
      </p:grpSpPr>
      <p:sp>
        <p:nvSpPr>
          <p:cNvPr id="10" name="Titel 1"/>
          <p:cNvSpPr>
            <a:spLocks noGrp="1"/>
          </p:cNvSpPr>
          <p:nvPr>
            <p:ph type="title" hasCustomPrompt="1"/>
          </p:nvPr>
        </p:nvSpPr>
        <p:spPr>
          <a:xfrm>
            <a:off x="481012" y="115200"/>
            <a:ext cx="11231557" cy="504479"/>
          </a:xfrm>
          <a:prstGeom prst="rect">
            <a:avLst/>
          </a:prstGeom>
          <a:noFill/>
        </p:spPr>
        <p:txBody>
          <a:bodyPr wrap="square" lIns="216000" tIns="115200" rIns="108000" anchor="t" anchorCtr="0">
            <a:noAutofit/>
          </a:bodyPr>
          <a:lstStyle>
            <a:lvl1pPr>
              <a:defRPr sz="2400" b="1" cap="all" baseline="0">
                <a:solidFill>
                  <a:srgbClr val="575756"/>
                </a:solidFill>
                <a:latin typeface="Meta Pro Black" panose="02000A03050000020004" pitchFamily="2" charset="0"/>
              </a:defRPr>
            </a:lvl1pPr>
          </a:lstStyle>
          <a:p>
            <a:r>
              <a:rPr lang="de-DE" dirty="0"/>
              <a:t>Agenda, Titelzeile, 1-spaltig, </a:t>
            </a:r>
            <a:r>
              <a:rPr lang="de-DE" dirty="0" err="1"/>
              <a:t>Meta</a:t>
            </a:r>
            <a:r>
              <a:rPr lang="de-DE" dirty="0"/>
              <a:t> Pro Black, 24 </a:t>
            </a:r>
            <a:r>
              <a:rPr lang="de-DE" dirty="0" err="1"/>
              <a:t>pt</a:t>
            </a:r>
            <a:r>
              <a:rPr lang="de-DE" dirty="0"/>
              <a:t>.</a:t>
            </a:r>
          </a:p>
        </p:txBody>
      </p:sp>
      <p:sp>
        <p:nvSpPr>
          <p:cNvPr id="11" name="Textplatzhalter 3"/>
          <p:cNvSpPr>
            <a:spLocks noGrp="1"/>
          </p:cNvSpPr>
          <p:nvPr>
            <p:ph type="body" sz="quarter" idx="14" hasCustomPrompt="1"/>
          </p:nvPr>
        </p:nvSpPr>
        <p:spPr>
          <a:xfrm>
            <a:off x="2279576" y="1089025"/>
            <a:ext cx="7632774" cy="4787901"/>
          </a:xfrm>
          <a:prstGeom prst="rect">
            <a:avLst/>
          </a:prstGeom>
        </p:spPr>
        <p:txBody>
          <a:bodyPr lIns="216000" rIns="216000" numCol="1" spcCol="360000"/>
          <a:lstStyle>
            <a:lvl1pPr marL="342900" indent="-342900">
              <a:lnSpc>
                <a:spcPts val="3200"/>
              </a:lnSpc>
              <a:buClr>
                <a:srgbClr val="D8012D"/>
              </a:buClr>
              <a:buFont typeface="+mj-lt"/>
              <a:buAutoNum type="arabicPeriod"/>
              <a:defRPr sz="2400" b="1">
                <a:solidFill>
                  <a:schemeClr val="tx1"/>
                </a:solidFill>
                <a:latin typeface="Meta Pro Black" panose="02000A03050000020004" pitchFamily="2" charset="0"/>
              </a:defRPr>
            </a:lvl1pPr>
            <a:lvl2pPr marL="800077" indent="-342900">
              <a:lnSpc>
                <a:spcPts val="3200"/>
              </a:lnSpc>
              <a:buClr>
                <a:srgbClr val="D8012D"/>
              </a:buClr>
              <a:buFont typeface="+mj-lt"/>
              <a:buAutoNum type="alphaLcPeriod"/>
              <a:defRPr sz="2400" b="0">
                <a:solidFill>
                  <a:schemeClr val="tx1"/>
                </a:solidFill>
                <a:latin typeface="Meta Pro" panose="02000503040000020004" pitchFamily="2" charset="0"/>
              </a:defRPr>
            </a:lvl2pPr>
            <a:lvl3pPr>
              <a:lnSpc>
                <a:spcPct val="100000"/>
              </a:lnSpc>
              <a:buClr>
                <a:schemeClr val="accent1"/>
              </a:buClr>
              <a:defRPr sz="1600">
                <a:solidFill>
                  <a:schemeClr val="tx2"/>
                </a:solidFill>
              </a:defRPr>
            </a:lvl3pPr>
            <a:lvl4pPr>
              <a:lnSpc>
                <a:spcPct val="100000"/>
              </a:lnSpc>
              <a:buClr>
                <a:schemeClr val="accent1"/>
              </a:buClr>
              <a:defRPr sz="1600">
                <a:solidFill>
                  <a:schemeClr val="tx2"/>
                </a:solidFill>
              </a:defRPr>
            </a:lvl4pPr>
            <a:lvl5pPr>
              <a:lnSpc>
                <a:spcPct val="100000"/>
              </a:lnSpc>
              <a:buClr>
                <a:schemeClr val="accent1"/>
              </a:buClr>
              <a:defRPr sz="1600">
                <a:solidFill>
                  <a:schemeClr val="tx2"/>
                </a:solidFill>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24 </a:t>
            </a:r>
            <a:r>
              <a:rPr lang="de-DE" dirty="0" err="1"/>
              <a:t>pt</a:t>
            </a:r>
            <a:r>
              <a:rPr lang="de-DE" dirty="0"/>
              <a:t>. </a:t>
            </a:r>
          </a:p>
          <a:p>
            <a:pPr lvl="0"/>
            <a:r>
              <a:rPr lang="de-DE" dirty="0" err="1"/>
              <a:t>amet</a:t>
            </a:r>
            <a:r>
              <a:rPr lang="de-DE" dirty="0"/>
              <a:t> </a:t>
            </a:r>
            <a:r>
              <a:rPr lang="de-DE" dirty="0" err="1"/>
              <a:t>consetetur</a:t>
            </a:r>
            <a:r>
              <a:rPr lang="de-DE" dirty="0"/>
              <a:t> </a:t>
            </a:r>
            <a:r>
              <a:rPr lang="de-DE" dirty="0" err="1"/>
              <a:t>sadipscing</a:t>
            </a:r>
            <a:r>
              <a:rPr lang="de-DE" dirty="0"/>
              <a:t> </a:t>
            </a:r>
          </a:p>
          <a:p>
            <a:pPr lvl="1"/>
            <a:r>
              <a:rPr lang="de-DE" dirty="0" err="1"/>
              <a:t>Elitrsed</a:t>
            </a:r>
            <a:r>
              <a:rPr lang="de-DE" dirty="0"/>
              <a:t> </a:t>
            </a:r>
            <a:r>
              <a:rPr lang="de-DE" dirty="0" err="1"/>
              <a:t>diam</a:t>
            </a:r>
            <a:r>
              <a:rPr lang="de-DE" dirty="0"/>
              <a:t> </a:t>
            </a:r>
            <a:r>
              <a:rPr lang="de-DE" dirty="0" err="1"/>
              <a:t>nonumy</a:t>
            </a:r>
            <a:r>
              <a:rPr lang="de-DE" dirty="0"/>
              <a:t> </a:t>
            </a:r>
          </a:p>
          <a:p>
            <a:pPr lvl="1"/>
            <a:r>
              <a:rPr lang="de-DE" dirty="0" err="1"/>
              <a:t>aliquyam</a:t>
            </a:r>
            <a:r>
              <a:rPr lang="de-DE" dirty="0"/>
              <a:t> </a:t>
            </a:r>
            <a:r>
              <a:rPr lang="de-DE" dirty="0" err="1"/>
              <a:t>erat</a:t>
            </a:r>
            <a:endParaRPr lang="de-DE" dirty="0"/>
          </a:p>
          <a:p>
            <a:pPr lvl="1"/>
            <a:r>
              <a:rPr lang="de-DE" dirty="0" err="1"/>
              <a:t>sed</a:t>
            </a:r>
            <a:r>
              <a:rPr lang="de-DE" dirty="0"/>
              <a:t> </a:t>
            </a:r>
            <a:r>
              <a:rPr lang="de-DE" dirty="0" err="1"/>
              <a:t>diam</a:t>
            </a:r>
            <a:r>
              <a:rPr lang="de-DE" dirty="0"/>
              <a:t> </a:t>
            </a:r>
            <a:r>
              <a:rPr lang="de-DE" dirty="0" err="1"/>
              <a:t>voluptua</a:t>
            </a:r>
            <a:r>
              <a:rPr lang="de-DE" dirty="0"/>
              <a:t> </a:t>
            </a:r>
          </a:p>
          <a:p>
            <a:pPr lvl="0"/>
            <a:r>
              <a:rPr lang="de-DE" dirty="0" err="1"/>
              <a:t>eirmod</a:t>
            </a:r>
            <a:r>
              <a:rPr lang="de-DE" dirty="0"/>
              <a:t> </a:t>
            </a:r>
            <a:r>
              <a:rPr lang="de-DE" dirty="0" err="1"/>
              <a:t>tempor</a:t>
            </a:r>
            <a:r>
              <a:rPr lang="de-DE" dirty="0"/>
              <a:t> </a:t>
            </a:r>
          </a:p>
          <a:p>
            <a:pPr lvl="0"/>
            <a:r>
              <a:rPr lang="de-DE" dirty="0" err="1"/>
              <a:t>invidunt</a:t>
            </a:r>
            <a:r>
              <a:rPr lang="de-DE" dirty="0"/>
              <a:t> </a:t>
            </a:r>
            <a:r>
              <a:rPr lang="de-DE" dirty="0" err="1"/>
              <a:t>ut</a:t>
            </a:r>
            <a:r>
              <a:rPr lang="de-DE" dirty="0"/>
              <a:t> </a:t>
            </a:r>
            <a:r>
              <a:rPr lang="de-DE" dirty="0" err="1"/>
              <a:t>labore</a:t>
            </a:r>
            <a:r>
              <a:rPr lang="de-DE" dirty="0"/>
              <a:t> </a:t>
            </a:r>
          </a:p>
          <a:p>
            <a:pPr lvl="0"/>
            <a:r>
              <a:rPr lang="de-DE" dirty="0"/>
              <a:t>et </a:t>
            </a:r>
            <a:r>
              <a:rPr lang="de-DE" dirty="0" err="1"/>
              <a:t>dolore</a:t>
            </a:r>
            <a:r>
              <a:rPr lang="de-DE" dirty="0"/>
              <a:t> magna </a:t>
            </a:r>
          </a:p>
        </p:txBody>
      </p:sp>
      <p:sp>
        <p:nvSpPr>
          <p:cNvPr id="16" name="Datumsplatzhalter 3">
            <a:extLst>
              <a:ext uri="{FF2B5EF4-FFF2-40B4-BE49-F238E27FC236}">
                <a16:creationId xmlns:a16="http://schemas.microsoft.com/office/drawing/2014/main" id="{76806894-F51C-419D-9EB1-D5DBA68A3E75}"/>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22" name="Fußzeilenplatzhalter 4">
            <a:extLst>
              <a:ext uri="{FF2B5EF4-FFF2-40B4-BE49-F238E27FC236}">
                <a16:creationId xmlns:a16="http://schemas.microsoft.com/office/drawing/2014/main" id="{186A423B-A8BC-4762-A53D-EAD0003B42AD}"/>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a:t>Dies ist die Fußzeile</a:t>
            </a:r>
            <a:endParaRPr lang="de-DE" dirty="0"/>
          </a:p>
        </p:txBody>
      </p:sp>
      <p:sp>
        <p:nvSpPr>
          <p:cNvPr id="23" name="Foliennummernplatzhalter 5">
            <a:extLst>
              <a:ext uri="{FF2B5EF4-FFF2-40B4-BE49-F238E27FC236}">
                <a16:creationId xmlns:a16="http://schemas.microsoft.com/office/drawing/2014/main" id="{9843C90C-8F53-4652-9008-A2C276657EDC}"/>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Seite </a:t>
            </a:r>
            <a:fld id="{64E3E88A-CD14-0F40-8313-3A56398AA485}" type="slidenum">
              <a:rPr lang="de-DE" smtClean="0"/>
              <a:pPr/>
              <a:t>‹Nr.›</a:t>
            </a:fld>
            <a:endParaRPr lang="de-DE" dirty="0"/>
          </a:p>
        </p:txBody>
      </p:sp>
    </p:spTree>
    <p:extLst>
      <p:ext uri="{BB962C8B-B14F-4D97-AF65-F5344CB8AC3E}">
        <p14:creationId xmlns:p14="http://schemas.microsoft.com/office/powerpoint/2010/main" val="391167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1spaltig 16 pt">
    <p:spTree>
      <p:nvGrpSpPr>
        <p:cNvPr id="1" name=""/>
        <p:cNvGrpSpPr/>
        <p:nvPr/>
      </p:nvGrpSpPr>
      <p:grpSpPr>
        <a:xfrm>
          <a:off x="0" y="0"/>
          <a:ext cx="0" cy="0"/>
          <a:chOff x="0" y="0"/>
          <a:chExt cx="0" cy="0"/>
        </a:xfrm>
      </p:grpSpPr>
      <p:sp>
        <p:nvSpPr>
          <p:cNvPr id="11" name="Textplatzhalter 3"/>
          <p:cNvSpPr>
            <a:spLocks noGrp="1"/>
          </p:cNvSpPr>
          <p:nvPr>
            <p:ph type="body" sz="quarter" idx="14" hasCustomPrompt="1"/>
          </p:nvPr>
        </p:nvSpPr>
        <p:spPr>
          <a:xfrm>
            <a:off x="2279576" y="1089025"/>
            <a:ext cx="7632774" cy="4787901"/>
          </a:xfrm>
          <a:prstGeom prst="rect">
            <a:avLst/>
          </a:prstGeom>
        </p:spPr>
        <p:txBody>
          <a:bodyPr lIns="216000" rIns="216000" numCol="1" spcCol="360000"/>
          <a:lstStyle>
            <a:lvl1pPr marL="342900" indent="-342900">
              <a:lnSpc>
                <a:spcPct val="100000"/>
              </a:lnSpc>
              <a:buClr>
                <a:srgbClr val="D8012D"/>
              </a:buClr>
              <a:buFont typeface="+mj-lt"/>
              <a:buAutoNum type="arabicPeriod"/>
              <a:defRPr sz="1600" b="1">
                <a:solidFill>
                  <a:schemeClr val="tx1"/>
                </a:solidFill>
                <a:latin typeface="Meta Pro Black" panose="02000A03050000020004" pitchFamily="2" charset="0"/>
              </a:defRPr>
            </a:lvl1pPr>
            <a:lvl2pPr marL="800077" indent="-342900">
              <a:lnSpc>
                <a:spcPct val="100000"/>
              </a:lnSpc>
              <a:buClr>
                <a:srgbClr val="BB163A"/>
              </a:buClr>
              <a:buFont typeface="+mj-lt"/>
              <a:buAutoNum type="alphaLcPeriod"/>
              <a:defRPr sz="1600">
                <a:solidFill>
                  <a:schemeClr val="tx1"/>
                </a:solidFill>
                <a:latin typeface="Meta Pro" panose="02000503040000020004" pitchFamily="2" charset="0"/>
              </a:defRPr>
            </a:lvl2pPr>
            <a:lvl3pPr>
              <a:lnSpc>
                <a:spcPct val="100000"/>
              </a:lnSpc>
              <a:buClr>
                <a:schemeClr val="accent1"/>
              </a:buClr>
              <a:defRPr sz="1600">
                <a:solidFill>
                  <a:schemeClr val="tx2"/>
                </a:solidFill>
              </a:defRPr>
            </a:lvl3pPr>
            <a:lvl4pPr>
              <a:lnSpc>
                <a:spcPct val="100000"/>
              </a:lnSpc>
              <a:buClr>
                <a:schemeClr val="accent1"/>
              </a:buClr>
              <a:defRPr sz="1600">
                <a:solidFill>
                  <a:schemeClr val="tx2"/>
                </a:solidFill>
              </a:defRPr>
            </a:lvl4pPr>
            <a:lvl5pPr>
              <a:lnSpc>
                <a:spcPct val="100000"/>
              </a:lnSpc>
              <a:buClr>
                <a:schemeClr val="accent1"/>
              </a:buClr>
              <a:defRPr sz="1600">
                <a:solidFill>
                  <a:schemeClr val="tx2"/>
                </a:solidFill>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16 </a:t>
            </a:r>
            <a:r>
              <a:rPr lang="de-DE" dirty="0" err="1"/>
              <a:t>pt</a:t>
            </a:r>
            <a:r>
              <a:rPr lang="de-DE" dirty="0"/>
              <a:t>. </a:t>
            </a:r>
          </a:p>
          <a:p>
            <a:pPr lvl="0"/>
            <a:r>
              <a:rPr lang="de-DE" dirty="0" err="1"/>
              <a:t>amet</a:t>
            </a:r>
            <a:r>
              <a:rPr lang="de-DE" dirty="0"/>
              <a:t> </a:t>
            </a:r>
            <a:r>
              <a:rPr lang="de-DE" dirty="0" err="1"/>
              <a:t>consetetur</a:t>
            </a:r>
            <a:r>
              <a:rPr lang="de-DE" dirty="0"/>
              <a:t> </a:t>
            </a:r>
            <a:r>
              <a:rPr lang="de-DE" dirty="0" err="1"/>
              <a:t>sadipscing</a:t>
            </a:r>
            <a:r>
              <a:rPr lang="de-DE" dirty="0"/>
              <a:t> </a:t>
            </a:r>
          </a:p>
          <a:p>
            <a:pPr lvl="1"/>
            <a:r>
              <a:rPr lang="de-DE" dirty="0" err="1"/>
              <a:t>Elitrsed</a:t>
            </a:r>
            <a:r>
              <a:rPr lang="de-DE" dirty="0"/>
              <a:t> </a:t>
            </a:r>
            <a:r>
              <a:rPr lang="de-DE" dirty="0" err="1"/>
              <a:t>diam</a:t>
            </a:r>
            <a:r>
              <a:rPr lang="de-DE" dirty="0"/>
              <a:t> </a:t>
            </a:r>
            <a:r>
              <a:rPr lang="de-DE" dirty="0" err="1"/>
              <a:t>nonumy</a:t>
            </a:r>
            <a:r>
              <a:rPr lang="de-DE" dirty="0"/>
              <a:t> </a:t>
            </a:r>
          </a:p>
          <a:p>
            <a:pPr lvl="1"/>
            <a:r>
              <a:rPr lang="de-DE" dirty="0" err="1"/>
              <a:t>aliquyam</a:t>
            </a:r>
            <a:r>
              <a:rPr lang="de-DE" dirty="0"/>
              <a:t> </a:t>
            </a:r>
            <a:r>
              <a:rPr lang="de-DE" dirty="0" err="1"/>
              <a:t>erat</a:t>
            </a:r>
            <a:endParaRPr lang="de-DE" dirty="0"/>
          </a:p>
          <a:p>
            <a:pPr lvl="1"/>
            <a:r>
              <a:rPr lang="de-DE" dirty="0" err="1"/>
              <a:t>sed</a:t>
            </a:r>
            <a:r>
              <a:rPr lang="de-DE" dirty="0"/>
              <a:t> </a:t>
            </a:r>
            <a:r>
              <a:rPr lang="de-DE" dirty="0" err="1"/>
              <a:t>diam</a:t>
            </a:r>
            <a:r>
              <a:rPr lang="de-DE" dirty="0"/>
              <a:t> </a:t>
            </a:r>
            <a:r>
              <a:rPr lang="de-DE" dirty="0" err="1"/>
              <a:t>voluptua</a:t>
            </a:r>
            <a:r>
              <a:rPr lang="de-DE" dirty="0"/>
              <a:t> </a:t>
            </a:r>
          </a:p>
          <a:p>
            <a:pPr lvl="0"/>
            <a:r>
              <a:rPr lang="de-DE" dirty="0" err="1"/>
              <a:t>eirmod</a:t>
            </a:r>
            <a:r>
              <a:rPr lang="de-DE" dirty="0"/>
              <a:t> </a:t>
            </a:r>
            <a:r>
              <a:rPr lang="de-DE" dirty="0" err="1"/>
              <a:t>tempor</a:t>
            </a:r>
            <a:r>
              <a:rPr lang="de-DE" dirty="0"/>
              <a:t> </a:t>
            </a:r>
          </a:p>
          <a:p>
            <a:pPr lvl="0"/>
            <a:r>
              <a:rPr lang="de-DE" dirty="0" err="1"/>
              <a:t>invidunt</a:t>
            </a:r>
            <a:r>
              <a:rPr lang="de-DE" dirty="0"/>
              <a:t> </a:t>
            </a:r>
            <a:r>
              <a:rPr lang="de-DE" dirty="0" err="1"/>
              <a:t>ut</a:t>
            </a:r>
            <a:r>
              <a:rPr lang="de-DE" dirty="0"/>
              <a:t> </a:t>
            </a:r>
            <a:r>
              <a:rPr lang="de-DE" dirty="0" err="1"/>
              <a:t>labore</a:t>
            </a:r>
            <a:r>
              <a:rPr lang="de-DE" dirty="0"/>
              <a:t> </a:t>
            </a:r>
          </a:p>
          <a:p>
            <a:pPr lvl="0"/>
            <a:r>
              <a:rPr lang="de-DE" dirty="0"/>
              <a:t>et </a:t>
            </a:r>
            <a:r>
              <a:rPr lang="de-DE" dirty="0" err="1"/>
              <a:t>dolore</a:t>
            </a:r>
            <a:r>
              <a:rPr lang="de-DE" dirty="0"/>
              <a:t> magna </a:t>
            </a:r>
          </a:p>
          <a:p>
            <a:pPr lvl="0"/>
            <a:r>
              <a:rPr lang="de-DE" dirty="0" err="1"/>
              <a:t>aliquyam</a:t>
            </a:r>
            <a:r>
              <a:rPr lang="de-DE" dirty="0"/>
              <a:t> </a:t>
            </a:r>
            <a:r>
              <a:rPr lang="de-DE" dirty="0" err="1"/>
              <a:t>erat</a:t>
            </a:r>
            <a:endParaRPr lang="de-DE" dirty="0"/>
          </a:p>
          <a:p>
            <a:pPr lvl="0"/>
            <a:r>
              <a:rPr lang="de-DE" dirty="0" err="1"/>
              <a:t>sed</a:t>
            </a:r>
            <a:r>
              <a:rPr lang="de-DE" dirty="0"/>
              <a:t> </a:t>
            </a:r>
            <a:r>
              <a:rPr lang="de-DE" dirty="0" err="1"/>
              <a:t>diam</a:t>
            </a:r>
            <a:r>
              <a:rPr lang="de-DE" dirty="0"/>
              <a:t> </a:t>
            </a:r>
            <a:r>
              <a:rPr lang="de-DE" dirty="0" err="1"/>
              <a:t>voluptua</a:t>
            </a:r>
            <a:r>
              <a:rPr lang="de-DE" dirty="0"/>
              <a:t> </a:t>
            </a:r>
          </a:p>
          <a:p>
            <a:pPr lvl="0"/>
            <a:r>
              <a:rPr lang="de-DE" dirty="0"/>
              <a:t>At </a:t>
            </a:r>
            <a:r>
              <a:rPr lang="de-DE" dirty="0" err="1"/>
              <a:t>vero</a:t>
            </a:r>
            <a:r>
              <a:rPr lang="de-DE" dirty="0"/>
              <a:t> </a:t>
            </a:r>
            <a:r>
              <a:rPr lang="de-DE" dirty="0" err="1"/>
              <a:t>eos</a:t>
            </a:r>
            <a:r>
              <a:rPr lang="de-DE" dirty="0"/>
              <a:t> et </a:t>
            </a:r>
            <a:r>
              <a:rPr lang="de-DE" dirty="0" err="1"/>
              <a:t>accusam</a:t>
            </a:r>
            <a:r>
              <a:rPr lang="de-DE" dirty="0"/>
              <a:t> </a:t>
            </a:r>
          </a:p>
          <a:p>
            <a:pPr lvl="0"/>
            <a:r>
              <a:rPr lang="de-DE" dirty="0"/>
              <a:t>et </a:t>
            </a:r>
            <a:r>
              <a:rPr lang="de-DE" dirty="0" err="1"/>
              <a:t>justo</a:t>
            </a:r>
            <a:r>
              <a:rPr lang="de-DE" dirty="0"/>
              <a:t> </a:t>
            </a:r>
            <a:r>
              <a:rPr lang="de-DE" dirty="0" err="1"/>
              <a:t>duo</a:t>
            </a:r>
            <a:r>
              <a:rPr lang="de-DE" dirty="0"/>
              <a:t> </a:t>
            </a:r>
            <a:r>
              <a:rPr lang="de-DE" dirty="0" err="1"/>
              <a:t>dolores</a:t>
            </a:r>
            <a:r>
              <a:rPr lang="de-DE" dirty="0"/>
              <a:t> </a:t>
            </a:r>
          </a:p>
          <a:p>
            <a:pPr lvl="0"/>
            <a:r>
              <a:rPr lang="de-DE" dirty="0"/>
              <a:t>et </a:t>
            </a:r>
            <a:r>
              <a:rPr lang="de-DE" dirty="0" err="1"/>
              <a:t>ea</a:t>
            </a:r>
            <a:r>
              <a:rPr lang="de-DE" dirty="0"/>
              <a:t> </a:t>
            </a:r>
            <a:r>
              <a:rPr lang="de-DE" dirty="0" err="1"/>
              <a:t>rebum</a:t>
            </a:r>
            <a:endParaRPr lang="de-DE" dirty="0"/>
          </a:p>
        </p:txBody>
      </p:sp>
      <p:sp>
        <p:nvSpPr>
          <p:cNvPr id="12" name="Titel 1">
            <a:extLst>
              <a:ext uri="{FF2B5EF4-FFF2-40B4-BE49-F238E27FC236}">
                <a16:creationId xmlns:a16="http://schemas.microsoft.com/office/drawing/2014/main" id="{B44ED8D6-623C-4B97-B0FF-743D73E7D596}"/>
              </a:ext>
            </a:extLst>
          </p:cNvPr>
          <p:cNvSpPr>
            <a:spLocks noGrp="1"/>
          </p:cNvSpPr>
          <p:nvPr>
            <p:ph type="title" hasCustomPrompt="1"/>
          </p:nvPr>
        </p:nvSpPr>
        <p:spPr>
          <a:xfrm>
            <a:off x="481012" y="115200"/>
            <a:ext cx="11231557" cy="504479"/>
          </a:xfrm>
          <a:prstGeom prst="rect">
            <a:avLst/>
          </a:prstGeom>
          <a:noFill/>
        </p:spPr>
        <p:txBody>
          <a:bodyPr wrap="square" lIns="216000" tIns="115200" rIns="108000" anchor="t" anchorCtr="0">
            <a:noAutofit/>
          </a:bodyPr>
          <a:lstStyle>
            <a:lvl1pPr>
              <a:defRPr sz="2400" b="1" cap="all" baseline="0">
                <a:solidFill>
                  <a:srgbClr val="575756"/>
                </a:solidFill>
                <a:latin typeface="Meta Pro Black" panose="02000A03050000020004" pitchFamily="2" charset="0"/>
              </a:defRPr>
            </a:lvl1pPr>
          </a:lstStyle>
          <a:p>
            <a:r>
              <a:rPr lang="de-DE" dirty="0"/>
              <a:t>Agenda, Titelzeile, 1-spaltig, </a:t>
            </a:r>
            <a:r>
              <a:rPr lang="de-DE" dirty="0" err="1"/>
              <a:t>Meta</a:t>
            </a:r>
            <a:r>
              <a:rPr lang="de-DE" dirty="0"/>
              <a:t> Pro Black, 24 </a:t>
            </a:r>
            <a:r>
              <a:rPr lang="de-DE" dirty="0" err="1"/>
              <a:t>pt</a:t>
            </a:r>
            <a:r>
              <a:rPr lang="de-DE" dirty="0"/>
              <a:t>.</a:t>
            </a:r>
          </a:p>
        </p:txBody>
      </p:sp>
      <p:sp>
        <p:nvSpPr>
          <p:cNvPr id="15" name="Datumsplatzhalter 3">
            <a:extLst>
              <a:ext uri="{FF2B5EF4-FFF2-40B4-BE49-F238E27FC236}">
                <a16:creationId xmlns:a16="http://schemas.microsoft.com/office/drawing/2014/main" id="{5852FCCF-9202-4491-9EB2-87C95FC54C65}"/>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16" name="Fußzeilenplatzhalter 4">
            <a:extLst>
              <a:ext uri="{FF2B5EF4-FFF2-40B4-BE49-F238E27FC236}">
                <a16:creationId xmlns:a16="http://schemas.microsoft.com/office/drawing/2014/main" id="{65A8E3B9-F84D-418A-BDB0-ACAAB1CA0FB9}"/>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Dies ist die Fußzeile</a:t>
            </a:r>
          </a:p>
        </p:txBody>
      </p:sp>
      <p:sp>
        <p:nvSpPr>
          <p:cNvPr id="22" name="Foliennummernplatzhalter 5">
            <a:extLst>
              <a:ext uri="{FF2B5EF4-FFF2-40B4-BE49-F238E27FC236}">
                <a16:creationId xmlns:a16="http://schemas.microsoft.com/office/drawing/2014/main" id="{0667B39A-F8C3-46E3-A964-E650185324CE}"/>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Seite </a:t>
            </a:r>
            <a:fld id="{64E3E88A-CD14-0F40-8313-3A56398AA485}" type="slidenum">
              <a:rPr lang="de-DE" smtClean="0"/>
              <a:pPr/>
              <a:t>‹Nr.›</a:t>
            </a:fld>
            <a:endParaRPr lang="de-DE" dirty="0"/>
          </a:p>
        </p:txBody>
      </p:sp>
    </p:spTree>
    <p:extLst>
      <p:ext uri="{BB962C8B-B14F-4D97-AF65-F5344CB8AC3E}">
        <p14:creationId xmlns:p14="http://schemas.microsoft.com/office/powerpoint/2010/main" val="351211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2spaltig 18 pt">
    <p:spTree>
      <p:nvGrpSpPr>
        <p:cNvPr id="1" name=""/>
        <p:cNvGrpSpPr/>
        <p:nvPr/>
      </p:nvGrpSpPr>
      <p:grpSpPr>
        <a:xfrm>
          <a:off x="0" y="0"/>
          <a:ext cx="0" cy="0"/>
          <a:chOff x="0" y="0"/>
          <a:chExt cx="0" cy="0"/>
        </a:xfrm>
      </p:grpSpPr>
      <p:sp>
        <p:nvSpPr>
          <p:cNvPr id="14" name="Textplatzhalter 3"/>
          <p:cNvSpPr>
            <a:spLocks noGrp="1"/>
          </p:cNvSpPr>
          <p:nvPr>
            <p:ph type="body" sz="quarter" idx="14" hasCustomPrompt="1"/>
          </p:nvPr>
        </p:nvSpPr>
        <p:spPr>
          <a:xfrm>
            <a:off x="483717" y="1089025"/>
            <a:ext cx="11228858" cy="4787901"/>
          </a:xfrm>
          <a:prstGeom prst="rect">
            <a:avLst/>
          </a:prstGeom>
        </p:spPr>
        <p:txBody>
          <a:bodyPr lIns="216000" rIns="216000" numCol="2" spcCol="360000"/>
          <a:lstStyle>
            <a:lvl1pPr marL="342900" indent="-342900">
              <a:lnSpc>
                <a:spcPct val="100000"/>
              </a:lnSpc>
              <a:buClr>
                <a:srgbClr val="BB163A"/>
              </a:buClr>
              <a:buFont typeface="+mj-lt"/>
              <a:buAutoNum type="arabicPeriod"/>
              <a:defRPr sz="1800" b="0">
                <a:ln>
                  <a:noFill/>
                </a:ln>
                <a:solidFill>
                  <a:schemeClr val="tx1"/>
                </a:solidFill>
                <a:latin typeface="Meta Pro Black" panose="02000A03050000020004" pitchFamily="2" charset="0"/>
                <a:cs typeface="+mj-cs"/>
              </a:defRPr>
            </a:lvl1pPr>
            <a:lvl2pPr marL="914377" indent="-457200">
              <a:lnSpc>
                <a:spcPct val="100000"/>
              </a:lnSpc>
              <a:buClr>
                <a:srgbClr val="BB163A"/>
              </a:buClr>
              <a:buFont typeface="+mj-lt"/>
              <a:buAutoNum type="alphaLcPeriod"/>
              <a:defRPr sz="1200" b="0">
                <a:ln>
                  <a:noFill/>
                </a:ln>
                <a:solidFill>
                  <a:schemeClr val="tx1"/>
                </a:solidFill>
                <a:latin typeface="Meta Pro" panose="02000503040000020004" pitchFamily="2" charset="0"/>
              </a:defRPr>
            </a:lvl2pPr>
            <a:lvl3pPr marL="1257300" indent="-342900">
              <a:lnSpc>
                <a:spcPct val="100000"/>
              </a:lnSpc>
              <a:buClr>
                <a:srgbClr val="BB163A"/>
              </a:buClr>
              <a:buFont typeface="Arial" panose="020B0604020202020204" pitchFamily="34" charset="0"/>
              <a:buChar char="•"/>
              <a:defRPr sz="1600">
                <a:solidFill>
                  <a:schemeClr val="tx1"/>
                </a:solidFill>
                <a:latin typeface="Meta Pro" panose="02000503040000020004" pitchFamily="2" charset="0"/>
              </a:defRPr>
            </a:lvl3pPr>
            <a:lvl4pPr>
              <a:lnSpc>
                <a:spcPct val="100000"/>
              </a:lnSpc>
              <a:buClr>
                <a:schemeClr val="accent1"/>
              </a:buClr>
              <a:defRPr sz="1600">
                <a:solidFill>
                  <a:schemeClr val="tx2"/>
                </a:solidFill>
              </a:defRPr>
            </a:lvl4pPr>
            <a:lvl5pPr>
              <a:lnSpc>
                <a:spcPct val="100000"/>
              </a:lnSpc>
              <a:buClr>
                <a:schemeClr val="accent1"/>
              </a:buClr>
              <a:defRPr sz="1600">
                <a:solidFill>
                  <a:schemeClr val="tx2"/>
                </a:solidFill>
              </a:defRPr>
            </a:lvl5pPr>
          </a:lstStyle>
          <a:p>
            <a:r>
              <a:rPr lang="de-DE" sz="1800" b="1" dirty="0"/>
              <a:t>Punkt 1 </a:t>
            </a:r>
            <a:r>
              <a:rPr lang="mr-IN" sz="1800" b="1" dirty="0"/>
              <a:t>–</a:t>
            </a:r>
            <a:r>
              <a:rPr lang="de-DE" sz="1800" b="1" dirty="0"/>
              <a:t> 18 </a:t>
            </a:r>
            <a:r>
              <a:rPr lang="de-DE" sz="1800" b="1" dirty="0" err="1"/>
              <a:t>pt</a:t>
            </a:r>
            <a:r>
              <a:rPr lang="de-DE" sz="1800" b="1" dirty="0"/>
              <a:t> fett</a:t>
            </a:r>
          </a:p>
          <a:p>
            <a:r>
              <a:rPr lang="de-DE" sz="1800" b="1" dirty="0"/>
              <a:t>Punkt 2</a:t>
            </a:r>
          </a:p>
          <a:p>
            <a:pPr lvl="1"/>
            <a:r>
              <a:rPr lang="de-DE" sz="1400" dirty="0"/>
              <a:t>Unterpunkt </a:t>
            </a:r>
            <a:r>
              <a:rPr lang="mr-IN" sz="1400" dirty="0"/>
              <a:t>–</a:t>
            </a:r>
            <a:r>
              <a:rPr lang="de-DE" sz="1400" dirty="0"/>
              <a:t> 14 </a:t>
            </a:r>
            <a:r>
              <a:rPr lang="de-DE" sz="1400" dirty="0" err="1"/>
              <a:t>pt</a:t>
            </a:r>
            <a:r>
              <a:rPr lang="de-DE" sz="1400" dirty="0"/>
              <a:t> </a:t>
            </a:r>
            <a:r>
              <a:rPr lang="de-DE" sz="1400" dirty="0" err="1"/>
              <a:t>regular</a:t>
            </a:r>
            <a:endParaRPr lang="de-DE" sz="1400" dirty="0"/>
          </a:p>
          <a:p>
            <a:pPr lvl="1"/>
            <a:r>
              <a:rPr lang="de-DE" sz="1400" dirty="0"/>
              <a:t>Unterpunkt</a:t>
            </a:r>
          </a:p>
          <a:p>
            <a:r>
              <a:rPr lang="de-DE" sz="1800" b="1" dirty="0"/>
              <a:t>Punkt 3</a:t>
            </a:r>
          </a:p>
          <a:p>
            <a:pPr lvl="1"/>
            <a:r>
              <a:rPr lang="de-DE" sz="1400" dirty="0"/>
              <a:t>Unterpunkt</a:t>
            </a:r>
          </a:p>
          <a:p>
            <a:pPr lvl="1"/>
            <a:r>
              <a:rPr lang="de-DE" sz="1400" dirty="0"/>
              <a:t>Unterpunkt</a:t>
            </a:r>
          </a:p>
          <a:p>
            <a:pPr lvl="1"/>
            <a:r>
              <a:rPr lang="de-DE" sz="1400" dirty="0"/>
              <a:t>Unterpunkt</a:t>
            </a:r>
          </a:p>
          <a:p>
            <a:pPr lvl="1"/>
            <a:r>
              <a:rPr lang="de-DE" sz="1400" dirty="0"/>
              <a:t>Unterpunkt</a:t>
            </a:r>
          </a:p>
          <a:p>
            <a:pPr lvl="2"/>
            <a:r>
              <a:rPr lang="de-DE" sz="1400" dirty="0"/>
              <a:t>Unterunterpunkt </a:t>
            </a:r>
            <a:r>
              <a:rPr lang="mr-IN" sz="1400" dirty="0"/>
              <a:t>–</a:t>
            </a:r>
            <a:r>
              <a:rPr lang="de-DE" sz="1400" dirty="0"/>
              <a:t> 14 </a:t>
            </a:r>
            <a:r>
              <a:rPr lang="de-DE" sz="1400" dirty="0" err="1"/>
              <a:t>pt</a:t>
            </a:r>
            <a:r>
              <a:rPr lang="de-DE" sz="1400" dirty="0"/>
              <a:t> </a:t>
            </a:r>
            <a:r>
              <a:rPr lang="de-DE" sz="1400" dirty="0" err="1"/>
              <a:t>regular</a:t>
            </a:r>
            <a:endParaRPr lang="de-DE" sz="1400" dirty="0"/>
          </a:p>
          <a:p>
            <a:pPr lvl="2"/>
            <a:r>
              <a:rPr lang="de-DE" sz="1400" dirty="0"/>
              <a:t>Unterunterpunkt</a:t>
            </a:r>
          </a:p>
          <a:p>
            <a:r>
              <a:rPr lang="de-DE" sz="1800" b="1" dirty="0"/>
              <a:t>Punkt 4</a:t>
            </a:r>
          </a:p>
          <a:p>
            <a:r>
              <a:rPr lang="de-DE" sz="1800" b="1" dirty="0"/>
              <a:t>Punkt 5</a:t>
            </a:r>
          </a:p>
          <a:p>
            <a:pPr lvl="1"/>
            <a:r>
              <a:rPr lang="de-DE" sz="1400" dirty="0"/>
              <a:t>Unterpunkt</a:t>
            </a:r>
          </a:p>
          <a:p>
            <a:pPr lvl="1"/>
            <a:r>
              <a:rPr lang="de-DE" sz="1400" dirty="0"/>
              <a:t>Unterpunkt</a:t>
            </a:r>
          </a:p>
          <a:p>
            <a:pPr lvl="1"/>
            <a:endParaRPr lang="de-DE" sz="1400" dirty="0"/>
          </a:p>
          <a:p>
            <a:r>
              <a:rPr lang="de-DE" sz="1800" b="1" dirty="0"/>
              <a:t>Punkt 1 </a:t>
            </a:r>
            <a:r>
              <a:rPr lang="mr-IN" sz="1800" b="1" dirty="0"/>
              <a:t>–</a:t>
            </a:r>
            <a:r>
              <a:rPr lang="de-DE" sz="1800" b="1" dirty="0"/>
              <a:t> 18 </a:t>
            </a:r>
            <a:r>
              <a:rPr lang="de-DE" sz="1800" b="1" dirty="0" err="1"/>
              <a:t>pt</a:t>
            </a:r>
            <a:r>
              <a:rPr lang="de-DE" sz="1800" b="1" dirty="0"/>
              <a:t> fett</a:t>
            </a:r>
          </a:p>
          <a:p>
            <a:r>
              <a:rPr lang="de-DE" sz="1800" b="1" dirty="0"/>
              <a:t>Punkt 2</a:t>
            </a:r>
          </a:p>
          <a:p>
            <a:pPr lvl="1"/>
            <a:r>
              <a:rPr lang="de-DE" sz="1400" dirty="0"/>
              <a:t>Unterpunkt </a:t>
            </a:r>
            <a:r>
              <a:rPr lang="mr-IN" sz="1400" dirty="0"/>
              <a:t>–</a:t>
            </a:r>
            <a:r>
              <a:rPr lang="de-DE" sz="1400" dirty="0"/>
              <a:t> 14 </a:t>
            </a:r>
            <a:r>
              <a:rPr lang="de-DE" sz="1400" dirty="0" err="1"/>
              <a:t>pt</a:t>
            </a:r>
            <a:r>
              <a:rPr lang="de-DE" sz="1400" dirty="0"/>
              <a:t> </a:t>
            </a:r>
            <a:r>
              <a:rPr lang="de-DE" sz="1400" dirty="0" err="1"/>
              <a:t>regular</a:t>
            </a:r>
            <a:endParaRPr lang="de-DE" sz="1400" dirty="0"/>
          </a:p>
          <a:p>
            <a:pPr lvl="1"/>
            <a:r>
              <a:rPr lang="de-DE" sz="1400" dirty="0"/>
              <a:t>Unterpunkt</a:t>
            </a:r>
          </a:p>
          <a:p>
            <a:r>
              <a:rPr lang="de-DE" sz="1800" b="1" dirty="0"/>
              <a:t>Punkt 3</a:t>
            </a:r>
          </a:p>
          <a:p>
            <a:pPr lvl="1"/>
            <a:r>
              <a:rPr lang="de-DE" sz="1400" dirty="0"/>
              <a:t>Unterpunkt</a:t>
            </a:r>
          </a:p>
          <a:p>
            <a:pPr lvl="1"/>
            <a:r>
              <a:rPr lang="de-DE" sz="1400" dirty="0"/>
              <a:t>Unterpunkt</a:t>
            </a:r>
          </a:p>
          <a:p>
            <a:pPr lvl="1"/>
            <a:r>
              <a:rPr lang="de-DE" sz="1400" dirty="0"/>
              <a:t>Unterpunkt</a:t>
            </a:r>
          </a:p>
          <a:p>
            <a:pPr lvl="1"/>
            <a:r>
              <a:rPr lang="de-DE" sz="1400" dirty="0"/>
              <a:t>Unterpunkt</a:t>
            </a:r>
          </a:p>
          <a:p>
            <a:pPr lvl="2"/>
            <a:r>
              <a:rPr lang="de-DE" sz="1400" dirty="0"/>
              <a:t>Unterunterpunkt </a:t>
            </a:r>
            <a:r>
              <a:rPr lang="mr-IN" sz="1400" dirty="0"/>
              <a:t>–</a:t>
            </a:r>
            <a:r>
              <a:rPr lang="de-DE" sz="1400" dirty="0"/>
              <a:t> 14 </a:t>
            </a:r>
            <a:r>
              <a:rPr lang="de-DE" sz="1400" dirty="0" err="1"/>
              <a:t>pt</a:t>
            </a:r>
            <a:r>
              <a:rPr lang="de-DE" sz="1400" dirty="0"/>
              <a:t> </a:t>
            </a:r>
            <a:r>
              <a:rPr lang="de-DE" sz="1400" dirty="0" err="1"/>
              <a:t>regular</a:t>
            </a:r>
            <a:endParaRPr lang="de-DE" sz="1400" dirty="0"/>
          </a:p>
          <a:p>
            <a:pPr lvl="2"/>
            <a:r>
              <a:rPr lang="de-DE" sz="1400" dirty="0"/>
              <a:t>Unterunterpunkt</a:t>
            </a:r>
          </a:p>
          <a:p>
            <a:r>
              <a:rPr lang="de-DE" sz="1800" b="1" dirty="0"/>
              <a:t>Punkt 4</a:t>
            </a:r>
          </a:p>
          <a:p>
            <a:r>
              <a:rPr lang="de-DE" sz="1800" b="1" dirty="0"/>
              <a:t>Punkt 5</a:t>
            </a:r>
          </a:p>
          <a:p>
            <a:pPr lvl="1"/>
            <a:r>
              <a:rPr lang="de-DE" sz="1400" dirty="0"/>
              <a:t>Unterpunkt</a:t>
            </a:r>
          </a:p>
          <a:p>
            <a:pPr lvl="1"/>
            <a:r>
              <a:rPr lang="de-DE" sz="1400" dirty="0"/>
              <a:t>Unterpunkt</a:t>
            </a:r>
          </a:p>
          <a:p>
            <a:pPr lvl="1"/>
            <a:endParaRPr lang="de-DE" sz="1400" dirty="0"/>
          </a:p>
          <a:p>
            <a:pPr lvl="1"/>
            <a:endParaRPr lang="de-DE" sz="1400" dirty="0"/>
          </a:p>
        </p:txBody>
      </p:sp>
      <p:sp>
        <p:nvSpPr>
          <p:cNvPr id="16" name="Titel 1">
            <a:extLst>
              <a:ext uri="{FF2B5EF4-FFF2-40B4-BE49-F238E27FC236}">
                <a16:creationId xmlns:a16="http://schemas.microsoft.com/office/drawing/2014/main" id="{BF9204ED-D0AA-4B9C-A50F-5B9814F1DACF}"/>
              </a:ext>
            </a:extLst>
          </p:cNvPr>
          <p:cNvSpPr>
            <a:spLocks noGrp="1"/>
          </p:cNvSpPr>
          <p:nvPr>
            <p:ph type="title" hasCustomPrompt="1"/>
          </p:nvPr>
        </p:nvSpPr>
        <p:spPr>
          <a:xfrm>
            <a:off x="481013" y="115200"/>
            <a:ext cx="11228858" cy="504479"/>
          </a:xfrm>
          <a:prstGeom prst="rect">
            <a:avLst/>
          </a:prstGeom>
          <a:noFill/>
        </p:spPr>
        <p:txBody>
          <a:bodyPr wrap="square" lIns="216000" tIns="115200" rIns="108000" anchor="t" anchorCtr="0">
            <a:noAutofit/>
          </a:bodyPr>
          <a:lstStyle>
            <a:lvl1pPr>
              <a:defRPr sz="2400" b="1" cap="all" baseline="0">
                <a:solidFill>
                  <a:srgbClr val="575756"/>
                </a:solidFill>
                <a:latin typeface="Meta Pro Black" panose="02000A03050000020004" pitchFamily="2" charset="0"/>
              </a:defRPr>
            </a:lvl1pPr>
          </a:lstStyle>
          <a:p>
            <a:r>
              <a:rPr lang="de-DE" dirty="0"/>
              <a:t>Agenda, Titelzeile, 2-spaltig, </a:t>
            </a:r>
            <a:r>
              <a:rPr lang="de-DE" dirty="0" err="1"/>
              <a:t>Meta</a:t>
            </a:r>
            <a:r>
              <a:rPr lang="de-DE" dirty="0"/>
              <a:t> Pro Black, 24 </a:t>
            </a:r>
            <a:r>
              <a:rPr lang="de-DE" dirty="0" err="1"/>
              <a:t>pt</a:t>
            </a:r>
            <a:r>
              <a:rPr lang="de-DE" dirty="0"/>
              <a:t>.</a:t>
            </a:r>
          </a:p>
        </p:txBody>
      </p:sp>
      <p:sp>
        <p:nvSpPr>
          <p:cNvPr id="23" name="Datumsplatzhalter 3">
            <a:extLst>
              <a:ext uri="{FF2B5EF4-FFF2-40B4-BE49-F238E27FC236}">
                <a16:creationId xmlns:a16="http://schemas.microsoft.com/office/drawing/2014/main" id="{CC6A4499-B92A-475A-A50C-42495A3429F9}"/>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24" name="Fußzeilenplatzhalter 4">
            <a:extLst>
              <a:ext uri="{FF2B5EF4-FFF2-40B4-BE49-F238E27FC236}">
                <a16:creationId xmlns:a16="http://schemas.microsoft.com/office/drawing/2014/main" id="{FB689481-48D4-42F1-9906-46160A876CD4}"/>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Dies ist die Fußzeile</a:t>
            </a:r>
          </a:p>
        </p:txBody>
      </p:sp>
      <p:sp>
        <p:nvSpPr>
          <p:cNvPr id="25" name="Foliennummernplatzhalter 5">
            <a:extLst>
              <a:ext uri="{FF2B5EF4-FFF2-40B4-BE49-F238E27FC236}">
                <a16:creationId xmlns:a16="http://schemas.microsoft.com/office/drawing/2014/main" id="{B01B1D4B-D96C-42B6-A691-0A249E79AB4D}"/>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Seite </a:t>
            </a:r>
            <a:fld id="{64E3E88A-CD14-0F40-8313-3A56398AA485}" type="slidenum">
              <a:rPr lang="de-DE" smtClean="0"/>
              <a:pPr/>
              <a:t>‹Nr.›</a:t>
            </a:fld>
            <a:endParaRPr lang="de-DE" dirty="0"/>
          </a:p>
        </p:txBody>
      </p:sp>
    </p:spTree>
    <p:extLst>
      <p:ext uri="{BB962C8B-B14F-4D97-AF65-F5344CB8AC3E}">
        <p14:creationId xmlns:p14="http://schemas.microsoft.com/office/powerpoint/2010/main" val="20721181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1-zeilig, Fließtext 1-spaltig">
    <p:spTree>
      <p:nvGrpSpPr>
        <p:cNvPr id="1" name=""/>
        <p:cNvGrpSpPr/>
        <p:nvPr/>
      </p:nvGrpSpPr>
      <p:grpSpPr>
        <a:xfrm>
          <a:off x="0" y="0"/>
          <a:ext cx="0" cy="0"/>
          <a:chOff x="0" y="0"/>
          <a:chExt cx="0" cy="0"/>
        </a:xfrm>
      </p:grpSpPr>
      <p:sp>
        <p:nvSpPr>
          <p:cNvPr id="12" name="Textplatzhalter 3"/>
          <p:cNvSpPr>
            <a:spLocks noGrp="1"/>
          </p:cNvSpPr>
          <p:nvPr>
            <p:ph type="body" sz="quarter" idx="14" hasCustomPrompt="1"/>
          </p:nvPr>
        </p:nvSpPr>
        <p:spPr>
          <a:xfrm>
            <a:off x="481013" y="1089025"/>
            <a:ext cx="11231568" cy="4787901"/>
          </a:xfrm>
          <a:prstGeom prst="rect">
            <a:avLst/>
          </a:prstGeom>
        </p:spPr>
        <p:txBody>
          <a:bodyPr lIns="216000" rIns="216000" numCol="1" spcCol="360000"/>
          <a:lstStyle>
            <a:lvl1pPr marL="0" marR="0" indent="0" algn="l" defTabSz="914354" rtl="0" eaLnBrk="1" fontAlgn="auto" latinLnBrk="0" hangingPunct="1">
              <a:lnSpc>
                <a:spcPct val="100000"/>
              </a:lnSpc>
              <a:spcBef>
                <a:spcPts val="1000"/>
              </a:spcBef>
              <a:spcAft>
                <a:spcPts val="0"/>
              </a:spcAft>
              <a:buClr>
                <a:schemeClr val="accent1"/>
              </a:buClr>
              <a:buSzTx/>
              <a:buFontTx/>
              <a:buNone/>
              <a:tabLst/>
              <a:defRPr sz="1600" baseline="0">
                <a:solidFill>
                  <a:srgbClr val="575756"/>
                </a:solidFill>
                <a:latin typeface="Meta Pro" panose="02000503040000020004" pitchFamily="2" charset="0"/>
              </a:defRPr>
            </a:lvl1pPr>
            <a:lvl2pPr>
              <a:lnSpc>
                <a:spcPct val="100000"/>
              </a:lnSpc>
              <a:buClr>
                <a:schemeClr val="accent1"/>
              </a:buClr>
              <a:defRPr sz="1600">
                <a:solidFill>
                  <a:schemeClr val="tx2"/>
                </a:solidFill>
              </a:defRPr>
            </a:lvl2pPr>
            <a:lvl3pPr>
              <a:lnSpc>
                <a:spcPct val="100000"/>
              </a:lnSpc>
              <a:buClr>
                <a:schemeClr val="accent1"/>
              </a:buClr>
              <a:defRPr sz="1600">
                <a:solidFill>
                  <a:schemeClr val="tx2"/>
                </a:solidFill>
              </a:defRPr>
            </a:lvl3pPr>
            <a:lvl4pPr>
              <a:lnSpc>
                <a:spcPct val="100000"/>
              </a:lnSpc>
              <a:buClr>
                <a:schemeClr val="accent1"/>
              </a:buClr>
              <a:defRPr sz="1600">
                <a:solidFill>
                  <a:schemeClr val="tx2"/>
                </a:solidFill>
              </a:defRPr>
            </a:lvl4pPr>
            <a:lvl5pPr>
              <a:lnSpc>
                <a:spcPct val="100000"/>
              </a:lnSpc>
              <a:buClr>
                <a:schemeClr val="accent1"/>
              </a:buClr>
              <a:defRPr sz="1600">
                <a:solidFill>
                  <a:schemeClr val="tx2"/>
                </a:solidFill>
              </a:defRPr>
            </a:lvl5pPr>
          </a:lstStyle>
          <a:p>
            <a:pPr lvl="0"/>
            <a:r>
              <a:rPr lang="de-DE" dirty="0" err="1"/>
              <a:t>Meta</a:t>
            </a:r>
            <a:r>
              <a:rPr lang="de-DE" dirty="0"/>
              <a:t> </a:t>
            </a:r>
            <a:r>
              <a:rPr lang="de-DE" dirty="0" err="1"/>
              <a:t>Offc</a:t>
            </a:r>
            <a:r>
              <a:rPr lang="de-DE" dirty="0"/>
              <a:t> Pro,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r>
              <a:rPr lang="de-DE" sz="1600" dirty="0">
                <a:solidFill>
                  <a:schemeClr val="tx2"/>
                </a:solidFill>
              </a:rPr>
              <a:t> </a:t>
            </a:r>
            <a:r>
              <a:rPr lang="de-DE" dirty="0"/>
              <a:t>Calibri, 16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a:t>
            </a:r>
            <a:r>
              <a:rPr lang="de-DE" dirty="0" err="1"/>
              <a:t>sed</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a:p>
            <a:pPr lvl="0"/>
            <a:endParaRPr lang="de-DE" sz="1600" dirty="0">
              <a:solidFill>
                <a:schemeClr val="tx2"/>
              </a:solidFill>
            </a:endParaRPr>
          </a:p>
        </p:txBody>
      </p:sp>
      <p:sp>
        <p:nvSpPr>
          <p:cNvPr id="19" name="Titel 1">
            <a:extLst>
              <a:ext uri="{FF2B5EF4-FFF2-40B4-BE49-F238E27FC236}">
                <a16:creationId xmlns:a16="http://schemas.microsoft.com/office/drawing/2014/main" id="{5FA26BA8-5882-4DDB-B31F-E0F7C8960293}"/>
              </a:ext>
            </a:extLst>
          </p:cNvPr>
          <p:cNvSpPr>
            <a:spLocks noGrp="1"/>
          </p:cNvSpPr>
          <p:nvPr>
            <p:ph type="title" hasCustomPrompt="1"/>
          </p:nvPr>
        </p:nvSpPr>
        <p:spPr>
          <a:xfrm>
            <a:off x="481012" y="115200"/>
            <a:ext cx="11231557" cy="504479"/>
          </a:xfrm>
          <a:prstGeom prst="rect">
            <a:avLst/>
          </a:prstGeom>
          <a:noFill/>
        </p:spPr>
        <p:txBody>
          <a:bodyPr wrap="square" lIns="216000" tIns="115200" rIns="108000" anchor="t" anchorCtr="0">
            <a:noAutofit/>
          </a:bodyPr>
          <a:lstStyle>
            <a:lvl1pPr>
              <a:defRPr sz="2400" b="1" cap="all" baseline="0">
                <a:solidFill>
                  <a:srgbClr val="575756"/>
                </a:solidFill>
                <a:latin typeface="Meta Pro Black" panose="02000A03050000020004" pitchFamily="2" charset="0"/>
              </a:defRPr>
            </a:lvl1pPr>
          </a:lstStyle>
          <a:p>
            <a:r>
              <a:rPr lang="de-DE" dirty="0"/>
              <a:t>1-zeilige Headline, 2-spaltig, </a:t>
            </a:r>
            <a:r>
              <a:rPr lang="de-DE" dirty="0" err="1"/>
              <a:t>Meta</a:t>
            </a:r>
            <a:r>
              <a:rPr lang="de-DE" dirty="0"/>
              <a:t> Pro Black, 24 </a:t>
            </a:r>
            <a:r>
              <a:rPr lang="de-DE" dirty="0" err="1"/>
              <a:t>pt</a:t>
            </a:r>
            <a:r>
              <a:rPr lang="de-DE" dirty="0"/>
              <a:t>.</a:t>
            </a:r>
          </a:p>
        </p:txBody>
      </p:sp>
      <p:sp>
        <p:nvSpPr>
          <p:cNvPr id="27" name="Datumsplatzhalter 3">
            <a:extLst>
              <a:ext uri="{FF2B5EF4-FFF2-40B4-BE49-F238E27FC236}">
                <a16:creationId xmlns:a16="http://schemas.microsoft.com/office/drawing/2014/main" id="{212487A4-0E00-424E-B382-7315541B5754}"/>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28" name="Fußzeilenplatzhalter 4">
            <a:extLst>
              <a:ext uri="{FF2B5EF4-FFF2-40B4-BE49-F238E27FC236}">
                <a16:creationId xmlns:a16="http://schemas.microsoft.com/office/drawing/2014/main" id="{30B19317-235E-43EB-9547-306C09FDDEA6}"/>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a:t>Dies ist die Fußzeile</a:t>
            </a:r>
            <a:endParaRPr lang="de-DE" dirty="0"/>
          </a:p>
        </p:txBody>
      </p:sp>
      <p:sp>
        <p:nvSpPr>
          <p:cNvPr id="29" name="Foliennummernplatzhalter 5">
            <a:extLst>
              <a:ext uri="{FF2B5EF4-FFF2-40B4-BE49-F238E27FC236}">
                <a16:creationId xmlns:a16="http://schemas.microsoft.com/office/drawing/2014/main" id="{588656C4-3991-4B20-A56D-1EEE8CECC025}"/>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eta Pro" panose="02000503040000020004" pitchFamily="2" charset="0"/>
                <a:ea typeface="Meta Pro" panose="02000503040000020004" pitchFamily="2" charset="0"/>
                <a:cs typeface="Calibri" charset="0"/>
              </a:defRPr>
            </a:lvl1pPr>
          </a:lstStyle>
          <a:p>
            <a:r>
              <a:rPr lang="de-DE" dirty="0"/>
              <a:t>Seite </a:t>
            </a:r>
            <a:fld id="{64E3E88A-CD14-0F40-8313-3A56398AA485}" type="slidenum">
              <a:rPr lang="de-DE" smtClean="0"/>
              <a:pPr/>
              <a:t>‹Nr.›</a:t>
            </a:fld>
            <a:endParaRPr lang="de-DE" dirty="0"/>
          </a:p>
        </p:txBody>
      </p:sp>
    </p:spTree>
    <p:extLst>
      <p:ext uri="{BB962C8B-B14F-4D97-AF65-F5344CB8AC3E}">
        <p14:creationId xmlns:p14="http://schemas.microsoft.com/office/powerpoint/2010/main" val="123688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 name="Datumsplatzhalter 3">
            <a:extLst>
              <a:ext uri="{FF2B5EF4-FFF2-40B4-BE49-F238E27FC236}">
                <a16:creationId xmlns:a16="http://schemas.microsoft.com/office/drawing/2014/main" id="{E8D15905-2F38-456E-B06D-0202BADF7CF3}"/>
              </a:ext>
            </a:extLst>
          </p:cNvPr>
          <p:cNvSpPr>
            <a:spLocks noGrp="1"/>
          </p:cNvSpPr>
          <p:nvPr>
            <p:ph type="dt" sz="half" idx="2"/>
          </p:nvPr>
        </p:nvSpPr>
        <p:spPr>
          <a:xfrm>
            <a:off x="2279576" y="6381328"/>
            <a:ext cx="1020688" cy="476258"/>
          </a:xfrm>
          <a:prstGeom prst="rect">
            <a:avLst/>
          </a:prstGeom>
        </p:spPr>
        <p:txBody>
          <a:bodyPr vert="horz" lIns="0" tIns="45720" rIns="90000" bIns="45720" rtlCol="0" anchor="ctr" anchorCtr="0"/>
          <a:lstStyle>
            <a:lvl1pPr algn="l">
              <a:defRPr sz="1100" b="0" i="0">
                <a:solidFill>
                  <a:schemeClr val="tx1"/>
                </a:solidFill>
                <a:latin typeface="+mn-lt"/>
                <a:ea typeface="Meta Pro" panose="02000503040000020004" pitchFamily="2" charset="0"/>
                <a:cs typeface="Calibri" charset="0"/>
              </a:defRPr>
            </a:lvl1pPr>
          </a:lstStyle>
          <a:p>
            <a:fld id="{3CD1983D-6D72-4730-8620-AA27E10EDB92}" type="datetime1">
              <a:rPr lang="de-DE" smtClean="0"/>
              <a:pPr/>
              <a:t>11.06.2024</a:t>
            </a:fld>
            <a:endParaRPr lang="de-DE" dirty="0"/>
          </a:p>
        </p:txBody>
      </p:sp>
      <p:sp>
        <p:nvSpPr>
          <p:cNvPr id="71" name="Fußzeilenplatzhalter 4">
            <a:extLst>
              <a:ext uri="{FF2B5EF4-FFF2-40B4-BE49-F238E27FC236}">
                <a16:creationId xmlns:a16="http://schemas.microsoft.com/office/drawing/2014/main" id="{019B4570-B686-4D2D-BE04-2BF5F00180BE}"/>
              </a:ext>
            </a:extLst>
          </p:cNvPr>
          <p:cNvSpPr>
            <a:spLocks noGrp="1"/>
          </p:cNvSpPr>
          <p:nvPr>
            <p:ph type="ftr" sz="quarter" idx="3"/>
          </p:nvPr>
        </p:nvSpPr>
        <p:spPr>
          <a:xfrm>
            <a:off x="3588221" y="6381750"/>
            <a:ext cx="4924479" cy="476258"/>
          </a:xfrm>
          <a:prstGeom prst="rect">
            <a:avLst/>
          </a:prstGeom>
        </p:spPr>
        <p:txBody>
          <a:bodyPr vert="horz" lIns="91440" tIns="45720" rIns="91440" bIns="45720" rtlCol="0" anchor="ctr" anchorCtr="0"/>
          <a:lstStyle>
            <a:lvl1pPr algn="ctr">
              <a:defRPr sz="1100" b="0" i="0">
                <a:solidFill>
                  <a:schemeClr val="tx1"/>
                </a:solidFill>
                <a:latin typeface="+mn-lt"/>
                <a:ea typeface="Meta Pro" panose="02000503040000020004" pitchFamily="2" charset="0"/>
                <a:cs typeface="Calibri" charset="0"/>
              </a:defRPr>
            </a:lvl1pPr>
          </a:lstStyle>
          <a:p>
            <a:r>
              <a:rPr lang="de-DE" dirty="0"/>
              <a:t>Dies ist die Fußzeile</a:t>
            </a:r>
          </a:p>
        </p:txBody>
      </p:sp>
      <p:sp>
        <p:nvSpPr>
          <p:cNvPr id="72" name="Foliennummernplatzhalter 5">
            <a:extLst>
              <a:ext uri="{FF2B5EF4-FFF2-40B4-BE49-F238E27FC236}">
                <a16:creationId xmlns:a16="http://schemas.microsoft.com/office/drawing/2014/main" id="{2609C3DE-CA32-4A0C-AE32-2F1500A5E028}"/>
              </a:ext>
            </a:extLst>
          </p:cNvPr>
          <p:cNvSpPr>
            <a:spLocks noGrp="1"/>
          </p:cNvSpPr>
          <p:nvPr>
            <p:ph type="sldNum" sz="quarter" idx="4"/>
          </p:nvPr>
        </p:nvSpPr>
        <p:spPr>
          <a:xfrm>
            <a:off x="481039" y="6381328"/>
            <a:ext cx="865312" cy="476258"/>
          </a:xfrm>
          <a:prstGeom prst="rect">
            <a:avLst/>
          </a:prstGeom>
        </p:spPr>
        <p:txBody>
          <a:bodyPr vert="horz" lIns="91440" tIns="45720" rIns="0" bIns="45720" rtlCol="0" anchor="ctr" anchorCtr="0"/>
          <a:lstStyle>
            <a:lvl1pPr algn="l">
              <a:defRPr sz="1100" b="0" i="0">
                <a:solidFill>
                  <a:schemeClr val="tx1"/>
                </a:solidFill>
                <a:latin typeface="+mn-lt"/>
                <a:ea typeface="Meta Offc Pro" panose="020B0504030101020102" pitchFamily="34" charset="0"/>
                <a:cs typeface="Calibri" charset="0"/>
              </a:defRPr>
            </a:lvl1pPr>
          </a:lstStyle>
          <a:p>
            <a:r>
              <a:rPr lang="de-DE" dirty="0">
                <a:solidFill>
                  <a:srgbClr val="575756"/>
                </a:solidFill>
              </a:rPr>
              <a:t>Seite</a:t>
            </a:r>
            <a:r>
              <a:rPr lang="de-DE" dirty="0"/>
              <a:t> </a:t>
            </a:r>
            <a:fld id="{64E3E88A-CD14-0F40-8313-3A56398AA485}" type="slidenum">
              <a:rPr lang="de-DE" smtClean="0"/>
              <a:pPr/>
              <a:t>‹Nr.›</a:t>
            </a:fld>
            <a:endParaRPr lang="de-DE" dirty="0"/>
          </a:p>
        </p:txBody>
      </p:sp>
      <p:cxnSp>
        <p:nvCxnSpPr>
          <p:cNvPr id="73" name="17,85 // 8,32">
            <a:extLst>
              <a:ext uri="{FF2B5EF4-FFF2-40B4-BE49-F238E27FC236}">
                <a16:creationId xmlns:a16="http://schemas.microsoft.com/office/drawing/2014/main" id="{2CD4F71D-2992-40DE-B7E8-D25952C9BA9B}"/>
              </a:ext>
            </a:extLst>
          </p:cNvPr>
          <p:cNvCxnSpPr/>
          <p:nvPr userDrawn="1"/>
        </p:nvCxnSpPr>
        <p:spPr>
          <a:xfrm>
            <a:off x="-455571" y="6381328"/>
            <a:ext cx="35981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4,2 // 5,33">
            <a:extLst>
              <a:ext uri="{FF2B5EF4-FFF2-40B4-BE49-F238E27FC236}">
                <a16:creationId xmlns:a16="http://schemas.microsoft.com/office/drawing/2014/main" id="{A0AEEB19-2115-4DD4-A0C8-60AA735AC5F8}"/>
              </a:ext>
            </a:extLst>
          </p:cNvPr>
          <p:cNvCxnSpPr/>
          <p:nvPr userDrawn="1"/>
        </p:nvCxnSpPr>
        <p:spPr>
          <a:xfrm>
            <a:off x="-477863" y="1087715"/>
            <a:ext cx="35981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1,02 // 8,5">
            <a:extLst>
              <a:ext uri="{FF2B5EF4-FFF2-40B4-BE49-F238E27FC236}">
                <a16:creationId xmlns:a16="http://schemas.microsoft.com/office/drawing/2014/main" id="{AA86A613-BFC0-47C8-9824-AA4E0743BEE8}"/>
              </a:ext>
            </a:extLst>
          </p:cNvPr>
          <p:cNvCxnSpPr/>
          <p:nvPr userDrawn="1"/>
        </p:nvCxnSpPr>
        <p:spPr>
          <a:xfrm>
            <a:off x="-446045" y="476672"/>
            <a:ext cx="35981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17,85 // 8,32">
            <a:extLst>
              <a:ext uri="{FF2B5EF4-FFF2-40B4-BE49-F238E27FC236}">
                <a16:creationId xmlns:a16="http://schemas.microsoft.com/office/drawing/2014/main" id="{131F6586-B094-4F7B-9B13-5DD5790E9048}"/>
              </a:ext>
            </a:extLst>
          </p:cNvPr>
          <p:cNvCxnSpPr/>
          <p:nvPr userDrawn="1"/>
        </p:nvCxnSpPr>
        <p:spPr>
          <a:xfrm>
            <a:off x="-462995" y="5876925"/>
            <a:ext cx="35981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1,02 // 8,5">
            <a:extLst>
              <a:ext uri="{FF2B5EF4-FFF2-40B4-BE49-F238E27FC236}">
                <a16:creationId xmlns:a16="http://schemas.microsoft.com/office/drawing/2014/main" id="{C9FCBDAD-4A76-464F-AE62-03A37176FB1D}"/>
              </a:ext>
            </a:extLst>
          </p:cNvPr>
          <p:cNvCxnSpPr/>
          <p:nvPr userDrawn="1"/>
        </p:nvCxnSpPr>
        <p:spPr>
          <a:xfrm>
            <a:off x="-453458" y="0"/>
            <a:ext cx="3598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17,85 // 8,32">
            <a:extLst>
              <a:ext uri="{FF2B5EF4-FFF2-40B4-BE49-F238E27FC236}">
                <a16:creationId xmlns:a16="http://schemas.microsoft.com/office/drawing/2014/main" id="{BD6724BC-14EC-4516-B877-D39C55CB3496}"/>
              </a:ext>
            </a:extLst>
          </p:cNvPr>
          <p:cNvCxnSpPr/>
          <p:nvPr userDrawn="1"/>
        </p:nvCxnSpPr>
        <p:spPr>
          <a:xfrm>
            <a:off x="-455571" y="6858000"/>
            <a:ext cx="3598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17,85 // 8,32">
            <a:extLst>
              <a:ext uri="{FF2B5EF4-FFF2-40B4-BE49-F238E27FC236}">
                <a16:creationId xmlns:a16="http://schemas.microsoft.com/office/drawing/2014/main" id="{63B6E9D9-9E7B-4B55-BE76-4C06C8AA200A}"/>
              </a:ext>
            </a:extLst>
          </p:cNvPr>
          <p:cNvCxnSpPr/>
          <p:nvPr userDrawn="1"/>
        </p:nvCxnSpPr>
        <p:spPr>
          <a:xfrm>
            <a:off x="12303153" y="6381328"/>
            <a:ext cx="35981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0" name="4,2 // 5,33">
            <a:extLst>
              <a:ext uri="{FF2B5EF4-FFF2-40B4-BE49-F238E27FC236}">
                <a16:creationId xmlns:a16="http://schemas.microsoft.com/office/drawing/2014/main" id="{72004A3A-BD43-426C-B5FE-2442160DF4D6}"/>
              </a:ext>
            </a:extLst>
          </p:cNvPr>
          <p:cNvCxnSpPr/>
          <p:nvPr userDrawn="1"/>
        </p:nvCxnSpPr>
        <p:spPr>
          <a:xfrm>
            <a:off x="12288288" y="1087715"/>
            <a:ext cx="35981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1,02 // 8,5">
            <a:extLst>
              <a:ext uri="{FF2B5EF4-FFF2-40B4-BE49-F238E27FC236}">
                <a16:creationId xmlns:a16="http://schemas.microsoft.com/office/drawing/2014/main" id="{57A771F3-E393-435F-ADDD-5C2C269C7275}"/>
              </a:ext>
            </a:extLst>
          </p:cNvPr>
          <p:cNvCxnSpPr/>
          <p:nvPr userDrawn="1"/>
        </p:nvCxnSpPr>
        <p:spPr>
          <a:xfrm>
            <a:off x="12298392" y="476672"/>
            <a:ext cx="35981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17,85 // 8,32">
            <a:extLst>
              <a:ext uri="{FF2B5EF4-FFF2-40B4-BE49-F238E27FC236}">
                <a16:creationId xmlns:a16="http://schemas.microsoft.com/office/drawing/2014/main" id="{817B6A3C-0C67-40A9-A3D6-781C8F55307B}"/>
              </a:ext>
            </a:extLst>
          </p:cNvPr>
          <p:cNvCxnSpPr/>
          <p:nvPr userDrawn="1"/>
        </p:nvCxnSpPr>
        <p:spPr>
          <a:xfrm>
            <a:off x="12298392" y="5876925"/>
            <a:ext cx="35981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1,02 // 8,5">
            <a:extLst>
              <a:ext uri="{FF2B5EF4-FFF2-40B4-BE49-F238E27FC236}">
                <a16:creationId xmlns:a16="http://schemas.microsoft.com/office/drawing/2014/main" id="{0768D17B-A060-42CD-B9B1-96B7312C3B13}"/>
              </a:ext>
            </a:extLst>
          </p:cNvPr>
          <p:cNvCxnSpPr/>
          <p:nvPr userDrawn="1"/>
        </p:nvCxnSpPr>
        <p:spPr>
          <a:xfrm>
            <a:off x="12290979" y="0"/>
            <a:ext cx="3598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17,85 // 8,32">
            <a:extLst>
              <a:ext uri="{FF2B5EF4-FFF2-40B4-BE49-F238E27FC236}">
                <a16:creationId xmlns:a16="http://schemas.microsoft.com/office/drawing/2014/main" id="{3D79FE31-3996-4DA8-9B84-A8E4647420D1}"/>
              </a:ext>
            </a:extLst>
          </p:cNvPr>
          <p:cNvCxnSpPr/>
          <p:nvPr userDrawn="1"/>
        </p:nvCxnSpPr>
        <p:spPr>
          <a:xfrm>
            <a:off x="12298392" y="6858000"/>
            <a:ext cx="3598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32,78 // 15,84">
            <a:extLst>
              <a:ext uri="{FF2B5EF4-FFF2-40B4-BE49-F238E27FC236}">
                <a16:creationId xmlns:a16="http://schemas.microsoft.com/office/drawing/2014/main" id="{2EEF6E0E-53DA-40D3-8E78-8C79B139B8BC}"/>
              </a:ext>
            </a:extLst>
          </p:cNvPr>
          <p:cNvCxnSpPr/>
          <p:nvPr userDrawn="1"/>
        </p:nvCxnSpPr>
        <p:spPr>
          <a:xfrm>
            <a:off x="11712624" y="-468001"/>
            <a:ext cx="0" cy="36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6" name="1,1 // 15,84">
            <a:extLst>
              <a:ext uri="{FF2B5EF4-FFF2-40B4-BE49-F238E27FC236}">
                <a16:creationId xmlns:a16="http://schemas.microsoft.com/office/drawing/2014/main" id="{31CD31A9-C807-49F5-8050-A56E2BB88F03}"/>
              </a:ext>
            </a:extLst>
          </p:cNvPr>
          <p:cNvCxnSpPr/>
          <p:nvPr userDrawn="1"/>
        </p:nvCxnSpPr>
        <p:spPr>
          <a:xfrm>
            <a:off x="479376" y="-468001"/>
            <a:ext cx="0" cy="36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7" name="1,1 // 15,84">
            <a:extLst>
              <a:ext uri="{FF2B5EF4-FFF2-40B4-BE49-F238E27FC236}">
                <a16:creationId xmlns:a16="http://schemas.microsoft.com/office/drawing/2014/main" id="{7B215E03-A280-4597-8BB9-F8EDCD6A69C9}"/>
              </a:ext>
            </a:extLst>
          </p:cNvPr>
          <p:cNvCxnSpPr/>
          <p:nvPr userDrawn="1"/>
        </p:nvCxnSpPr>
        <p:spPr>
          <a:xfrm>
            <a:off x="0" y="-468001"/>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1,1 // 15,84">
            <a:extLst>
              <a:ext uri="{FF2B5EF4-FFF2-40B4-BE49-F238E27FC236}">
                <a16:creationId xmlns:a16="http://schemas.microsoft.com/office/drawing/2014/main" id="{0CCF3233-D022-41BA-9B9F-0D222CABEE35}"/>
              </a:ext>
            </a:extLst>
          </p:cNvPr>
          <p:cNvCxnSpPr/>
          <p:nvPr userDrawn="1"/>
        </p:nvCxnSpPr>
        <p:spPr>
          <a:xfrm>
            <a:off x="12192000" y="-468001"/>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32,78 // 15,84">
            <a:extLst>
              <a:ext uri="{FF2B5EF4-FFF2-40B4-BE49-F238E27FC236}">
                <a16:creationId xmlns:a16="http://schemas.microsoft.com/office/drawing/2014/main" id="{C7E43D72-B888-42AB-8A23-DD005E09AEC6}"/>
              </a:ext>
            </a:extLst>
          </p:cNvPr>
          <p:cNvCxnSpPr/>
          <p:nvPr userDrawn="1"/>
        </p:nvCxnSpPr>
        <p:spPr>
          <a:xfrm>
            <a:off x="11712624" y="6965999"/>
            <a:ext cx="0" cy="36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0" name="1,1 // 15,84">
            <a:extLst>
              <a:ext uri="{FF2B5EF4-FFF2-40B4-BE49-F238E27FC236}">
                <a16:creationId xmlns:a16="http://schemas.microsoft.com/office/drawing/2014/main" id="{DFCCB7FA-4070-4DBD-8690-8E1F3AA9D21D}"/>
              </a:ext>
            </a:extLst>
          </p:cNvPr>
          <p:cNvCxnSpPr/>
          <p:nvPr userDrawn="1"/>
        </p:nvCxnSpPr>
        <p:spPr>
          <a:xfrm>
            <a:off x="479376" y="6965999"/>
            <a:ext cx="0" cy="36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1,1 // 15,84">
            <a:extLst>
              <a:ext uri="{FF2B5EF4-FFF2-40B4-BE49-F238E27FC236}">
                <a16:creationId xmlns:a16="http://schemas.microsoft.com/office/drawing/2014/main" id="{C6CAD91A-C710-4B66-9F78-8E106AC8FC5E}"/>
              </a:ext>
            </a:extLst>
          </p:cNvPr>
          <p:cNvCxnSpPr/>
          <p:nvPr userDrawn="1"/>
        </p:nvCxnSpPr>
        <p:spPr>
          <a:xfrm>
            <a:off x="0" y="6965999"/>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32,78 // 15,84">
            <a:extLst>
              <a:ext uri="{FF2B5EF4-FFF2-40B4-BE49-F238E27FC236}">
                <a16:creationId xmlns:a16="http://schemas.microsoft.com/office/drawing/2014/main" id="{54CC1210-EA68-4AFB-B06D-4CA17AD69447}"/>
              </a:ext>
            </a:extLst>
          </p:cNvPr>
          <p:cNvCxnSpPr/>
          <p:nvPr userDrawn="1"/>
        </p:nvCxnSpPr>
        <p:spPr>
          <a:xfrm>
            <a:off x="12190015" y="6965999"/>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32,78 // 15,84">
            <a:extLst>
              <a:ext uri="{FF2B5EF4-FFF2-40B4-BE49-F238E27FC236}">
                <a16:creationId xmlns:a16="http://schemas.microsoft.com/office/drawing/2014/main" id="{3472A838-C5EA-42BD-BC82-9B08BACA69A5}"/>
              </a:ext>
            </a:extLst>
          </p:cNvPr>
          <p:cNvCxnSpPr/>
          <p:nvPr userDrawn="1"/>
        </p:nvCxnSpPr>
        <p:spPr>
          <a:xfrm>
            <a:off x="9912350" y="6965999"/>
            <a:ext cx="0" cy="36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32,78 // 15,84">
            <a:extLst>
              <a:ext uri="{FF2B5EF4-FFF2-40B4-BE49-F238E27FC236}">
                <a16:creationId xmlns:a16="http://schemas.microsoft.com/office/drawing/2014/main" id="{4A13C379-8E4D-44AD-9320-6BC133781ADD}"/>
              </a:ext>
            </a:extLst>
          </p:cNvPr>
          <p:cNvCxnSpPr/>
          <p:nvPr userDrawn="1"/>
        </p:nvCxnSpPr>
        <p:spPr>
          <a:xfrm>
            <a:off x="8512700" y="6965999"/>
            <a:ext cx="0" cy="36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1,1 // 15,84">
            <a:extLst>
              <a:ext uri="{FF2B5EF4-FFF2-40B4-BE49-F238E27FC236}">
                <a16:creationId xmlns:a16="http://schemas.microsoft.com/office/drawing/2014/main" id="{8A7EEB6C-9D4E-4145-B9AA-548BABF83221}"/>
              </a:ext>
            </a:extLst>
          </p:cNvPr>
          <p:cNvCxnSpPr/>
          <p:nvPr userDrawn="1"/>
        </p:nvCxnSpPr>
        <p:spPr>
          <a:xfrm>
            <a:off x="6100923" y="-468001"/>
            <a:ext cx="0" cy="360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1,1 // 15,84">
            <a:extLst>
              <a:ext uri="{FF2B5EF4-FFF2-40B4-BE49-F238E27FC236}">
                <a16:creationId xmlns:a16="http://schemas.microsoft.com/office/drawing/2014/main" id="{FBEDC30F-299D-4D7C-95C3-CFFB602F0995}"/>
              </a:ext>
            </a:extLst>
          </p:cNvPr>
          <p:cNvCxnSpPr/>
          <p:nvPr userDrawn="1"/>
        </p:nvCxnSpPr>
        <p:spPr>
          <a:xfrm>
            <a:off x="6100923" y="6965999"/>
            <a:ext cx="0" cy="360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1,02 // 8,5">
            <a:extLst>
              <a:ext uri="{FF2B5EF4-FFF2-40B4-BE49-F238E27FC236}">
                <a16:creationId xmlns:a16="http://schemas.microsoft.com/office/drawing/2014/main" id="{04B7F9B5-4900-4350-8852-FB6636236B27}"/>
              </a:ext>
            </a:extLst>
          </p:cNvPr>
          <p:cNvCxnSpPr/>
          <p:nvPr userDrawn="1"/>
        </p:nvCxnSpPr>
        <p:spPr>
          <a:xfrm>
            <a:off x="-446045" y="3429000"/>
            <a:ext cx="35981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1,02 // 8,5">
            <a:extLst>
              <a:ext uri="{FF2B5EF4-FFF2-40B4-BE49-F238E27FC236}">
                <a16:creationId xmlns:a16="http://schemas.microsoft.com/office/drawing/2014/main" id="{97974D6C-BCD1-486F-9730-28EF1E456321}"/>
              </a:ext>
            </a:extLst>
          </p:cNvPr>
          <p:cNvCxnSpPr/>
          <p:nvPr userDrawn="1"/>
        </p:nvCxnSpPr>
        <p:spPr>
          <a:xfrm>
            <a:off x="12298392" y="3429000"/>
            <a:ext cx="35981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4,2 // 5,33">
            <a:extLst>
              <a:ext uri="{FF2B5EF4-FFF2-40B4-BE49-F238E27FC236}">
                <a16:creationId xmlns:a16="http://schemas.microsoft.com/office/drawing/2014/main" id="{1CE85B51-A77F-400D-8E27-E5501DC7CC7A}"/>
              </a:ext>
            </a:extLst>
          </p:cNvPr>
          <p:cNvCxnSpPr/>
          <p:nvPr userDrawn="1"/>
        </p:nvCxnSpPr>
        <p:spPr>
          <a:xfrm>
            <a:off x="-477863" y="1483457"/>
            <a:ext cx="35981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4,2 // 5,33">
            <a:extLst>
              <a:ext uri="{FF2B5EF4-FFF2-40B4-BE49-F238E27FC236}">
                <a16:creationId xmlns:a16="http://schemas.microsoft.com/office/drawing/2014/main" id="{9276E4AF-0494-4DF3-A2AC-AA197B37E28B}"/>
              </a:ext>
            </a:extLst>
          </p:cNvPr>
          <p:cNvCxnSpPr/>
          <p:nvPr userDrawn="1"/>
        </p:nvCxnSpPr>
        <p:spPr>
          <a:xfrm>
            <a:off x="12288288" y="1483457"/>
            <a:ext cx="35981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 name="Grafik 101">
            <a:extLst>
              <a:ext uri="{FF2B5EF4-FFF2-40B4-BE49-F238E27FC236}">
                <a16:creationId xmlns:a16="http://schemas.microsoft.com/office/drawing/2014/main" id="{14156B0E-61C6-4730-8BE4-E8B7303B143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9744764" y="6432420"/>
            <a:ext cx="1967040" cy="374074"/>
          </a:xfrm>
          <a:prstGeom prst="rect">
            <a:avLst/>
          </a:prstGeom>
        </p:spPr>
      </p:pic>
      <p:pic>
        <p:nvPicPr>
          <p:cNvPr id="35" name="Grafik 34">
            <a:extLst>
              <a:ext uri="{FF2B5EF4-FFF2-40B4-BE49-F238E27FC236}">
                <a16:creationId xmlns:a16="http://schemas.microsoft.com/office/drawing/2014/main" id="{AB0650BC-93F0-AF63-A38E-5E2E862C6DA7}"/>
              </a:ext>
            </a:extLst>
          </p:cNvPr>
          <p:cNvPicPr>
            <a:picLocks noChangeAspect="1"/>
          </p:cNvPicPr>
          <p:nvPr userDrawn="1"/>
        </p:nvPicPr>
        <p:blipFill rotWithShape="1">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rcRect r="90342" b="84940"/>
          <a:stretch/>
        </p:blipFill>
        <p:spPr>
          <a:xfrm>
            <a:off x="-2" y="-416"/>
            <a:ext cx="696688" cy="1160880"/>
          </a:xfrm>
          <a:prstGeom prst="rect">
            <a:avLst/>
          </a:prstGeom>
        </p:spPr>
      </p:pic>
      <p:sp>
        <p:nvSpPr>
          <p:cNvPr id="36" name="Rechteck 35">
            <a:extLst>
              <a:ext uri="{FF2B5EF4-FFF2-40B4-BE49-F238E27FC236}">
                <a16:creationId xmlns:a16="http://schemas.microsoft.com/office/drawing/2014/main" id="{2B6ED3CF-E310-02E9-152B-6301C48B2BDA}"/>
              </a:ext>
            </a:extLst>
          </p:cNvPr>
          <p:cNvSpPr/>
          <p:nvPr userDrawn="1"/>
        </p:nvSpPr>
        <p:spPr>
          <a:xfrm rot="16200000">
            <a:off x="6091775" y="284728"/>
            <a:ext cx="18000" cy="12193200"/>
          </a:xfrm>
          <a:prstGeom prst="rect">
            <a:avLst/>
          </a:prstGeom>
          <a:solidFill>
            <a:srgbClr val="D801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351"/>
          </a:p>
        </p:txBody>
      </p:sp>
    </p:spTree>
    <p:extLst>
      <p:ext uri="{BB962C8B-B14F-4D97-AF65-F5344CB8AC3E}">
        <p14:creationId xmlns:p14="http://schemas.microsoft.com/office/powerpoint/2010/main" val="1703486109"/>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3" r:id="rId22"/>
    <p:sldLayoutId id="2147483661"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hammerbacher.com/home/unternehmen/back-to-the-forest/" TargetMode="External"/><Relationship Id="rId2" Type="http://schemas.openxmlformats.org/officeDocument/2006/relationships/image" Target="../media/image9.jpg"/><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417BE-D140-448B-B328-EF03EE19AA57}"/>
              </a:ext>
            </a:extLst>
          </p:cNvPr>
          <p:cNvSpPr>
            <a:spLocks noGrp="1"/>
          </p:cNvSpPr>
          <p:nvPr>
            <p:ph type="ctrTitle"/>
          </p:nvPr>
        </p:nvSpPr>
        <p:spPr>
          <a:xfrm>
            <a:off x="479375" y="2401368"/>
            <a:ext cx="11251907" cy="1027632"/>
          </a:xfrm>
        </p:spPr>
        <p:txBody>
          <a:bodyPr/>
          <a:lstStyle/>
          <a:p>
            <a:r>
              <a:rPr lang="de-DE" cap="none" dirty="0">
                <a:solidFill>
                  <a:srgbClr val="575756"/>
                </a:solidFill>
                <a:latin typeface="Meta Pro Black" panose="02000A03050000020004" pitchFamily="2" charset="0"/>
              </a:rPr>
              <a:t>Back </a:t>
            </a:r>
            <a:r>
              <a:rPr lang="de-DE" cap="none" dirty="0" err="1">
                <a:solidFill>
                  <a:srgbClr val="575756"/>
                </a:solidFill>
                <a:latin typeface="Meta Pro Black" panose="02000A03050000020004" pitchFamily="2" charset="0"/>
              </a:rPr>
              <a:t>to</a:t>
            </a:r>
            <a:r>
              <a:rPr lang="de-DE" cap="none" dirty="0">
                <a:solidFill>
                  <a:srgbClr val="575756"/>
                </a:solidFill>
                <a:latin typeface="Meta Pro Black" panose="02000A03050000020004" pitchFamily="2" charset="0"/>
              </a:rPr>
              <a:t> </a:t>
            </a:r>
            <a:r>
              <a:rPr lang="de-DE" cap="none" dirty="0" err="1">
                <a:solidFill>
                  <a:srgbClr val="575756"/>
                </a:solidFill>
                <a:latin typeface="Meta Pro Black" panose="02000A03050000020004" pitchFamily="2" charset="0"/>
              </a:rPr>
              <a:t>the</a:t>
            </a:r>
            <a:r>
              <a:rPr lang="de-DE" cap="none" dirty="0">
                <a:solidFill>
                  <a:srgbClr val="575756"/>
                </a:solidFill>
                <a:latin typeface="Meta Pro Black" panose="02000A03050000020004" pitchFamily="2" charset="0"/>
              </a:rPr>
              <a:t> </a:t>
            </a:r>
            <a:r>
              <a:rPr lang="de-DE" cap="none" dirty="0" err="1">
                <a:solidFill>
                  <a:srgbClr val="575756"/>
                </a:solidFill>
                <a:latin typeface="Meta Pro Black" panose="02000A03050000020004" pitchFamily="2" charset="0"/>
              </a:rPr>
              <a:t>forest</a:t>
            </a:r>
            <a:endParaRPr lang="de-DE" sz="3400" cap="none" dirty="0">
              <a:solidFill>
                <a:srgbClr val="575756"/>
              </a:solidFill>
              <a:latin typeface="Meta Pro Black" panose="02000A03050000020004" pitchFamily="2" charset="0"/>
            </a:endParaRPr>
          </a:p>
        </p:txBody>
      </p:sp>
    </p:spTree>
    <p:extLst>
      <p:ext uri="{BB962C8B-B14F-4D97-AF65-F5344CB8AC3E}">
        <p14:creationId xmlns:p14="http://schemas.microsoft.com/office/powerpoint/2010/main" val="44018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F2E3BB2D-FE53-9936-3391-C05A077BDCF8}"/>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p:blipFill>
        <p:spPr/>
      </p:pic>
      <p:sp>
        <p:nvSpPr>
          <p:cNvPr id="3" name="Foliennummernplatzhalter 2">
            <a:extLst>
              <a:ext uri="{FF2B5EF4-FFF2-40B4-BE49-F238E27FC236}">
                <a16:creationId xmlns:a16="http://schemas.microsoft.com/office/drawing/2014/main" id="{73765F28-68D0-491E-B797-8C80D4C9F38E}"/>
              </a:ext>
            </a:extLst>
          </p:cNvPr>
          <p:cNvSpPr>
            <a:spLocks noGrp="1"/>
          </p:cNvSpPr>
          <p:nvPr>
            <p:ph type="sldNum" sz="quarter" idx="4"/>
          </p:nvPr>
        </p:nvSpPr>
        <p:spPr/>
        <p:txBody>
          <a:bodyPr/>
          <a:lstStyle/>
          <a:p>
            <a:r>
              <a:rPr lang="de-DE" dirty="0"/>
              <a:t>Seite </a:t>
            </a:r>
            <a:fld id="{64E3E88A-CD14-0F40-8313-3A56398AA485}" type="slidenum">
              <a:rPr lang="de-DE" smtClean="0"/>
              <a:pPr/>
              <a:t>2</a:t>
            </a:fld>
            <a:endParaRPr lang="de-DE" dirty="0"/>
          </a:p>
        </p:txBody>
      </p:sp>
      <p:sp>
        <p:nvSpPr>
          <p:cNvPr id="12" name="Titel 3">
            <a:extLst>
              <a:ext uri="{FF2B5EF4-FFF2-40B4-BE49-F238E27FC236}">
                <a16:creationId xmlns:a16="http://schemas.microsoft.com/office/drawing/2014/main" id="{BE885FF2-5617-593C-91A3-E9049056EAF2}"/>
              </a:ext>
            </a:extLst>
          </p:cNvPr>
          <p:cNvSpPr txBox="1">
            <a:spLocks/>
          </p:cNvSpPr>
          <p:nvPr/>
        </p:nvSpPr>
        <p:spPr>
          <a:xfrm>
            <a:off x="304800" y="1"/>
            <a:ext cx="9702652" cy="1104899"/>
          </a:xfrm>
          <a:prstGeom prst="rect">
            <a:avLst/>
          </a:prstGeom>
        </p:spPr>
        <p:txBody>
          <a:bodyPr lIns="180000" bIns="72000" anchor="t" anchorCtr="0">
            <a:noAutofit/>
          </a:bodyPr>
          <a:lstStyle>
            <a:lvl1pPr algn="ctr" defTabSz="914400" rtl="0" eaLnBrk="1" latinLnBrk="0" hangingPunct="1">
              <a:lnSpc>
                <a:spcPct val="90000"/>
              </a:lnSpc>
              <a:spcBef>
                <a:spcPct val="0"/>
              </a:spcBef>
              <a:buNone/>
              <a:defRPr sz="8000" b="1" kern="1200" cap="all" spc="-151" baseline="0">
                <a:solidFill>
                  <a:schemeClr val="bg1"/>
                </a:solidFill>
                <a:latin typeface="Meta Offc Pro" panose="020B0504030101020102" pitchFamily="34" charset="0"/>
                <a:ea typeface="+mj-ea"/>
                <a:cs typeface="+mj-cs"/>
              </a:defRPr>
            </a:lvl1pPr>
          </a:lstStyle>
          <a:p>
            <a:pPr algn="l"/>
            <a:r>
              <a:rPr lang="de-DE" sz="5000" cap="none" dirty="0">
                <a:effectLst>
                  <a:glow rad="635000">
                    <a:schemeClr val="accent1">
                      <a:alpha val="20000"/>
                    </a:schemeClr>
                  </a:glow>
                </a:effectLst>
                <a:latin typeface="Meta Pro Black" panose="02000A03050000020004"/>
              </a:rPr>
              <a:t>Aufforstungsprojekt Uganda</a:t>
            </a:r>
          </a:p>
        </p:txBody>
      </p:sp>
      <p:sp>
        <p:nvSpPr>
          <p:cNvPr id="16" name="Rechteck 15">
            <a:extLst>
              <a:ext uri="{FF2B5EF4-FFF2-40B4-BE49-F238E27FC236}">
                <a16:creationId xmlns:a16="http://schemas.microsoft.com/office/drawing/2014/main" id="{155C5BE1-0B4C-03FD-E172-4EC630C1FB1A}"/>
              </a:ext>
            </a:extLst>
          </p:cNvPr>
          <p:cNvSpPr/>
          <p:nvPr/>
        </p:nvSpPr>
        <p:spPr>
          <a:xfrm>
            <a:off x="-12274" y="3646213"/>
            <a:ext cx="5474126" cy="24293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A57BDA38-F44B-4921-9A34-0410AE98B6B6}"/>
              </a:ext>
            </a:extLst>
          </p:cNvPr>
          <p:cNvSpPr/>
          <p:nvPr/>
        </p:nvSpPr>
        <p:spPr>
          <a:xfrm>
            <a:off x="481039" y="3707583"/>
            <a:ext cx="4898994" cy="2308324"/>
          </a:xfrm>
          <a:prstGeom prst="rect">
            <a:avLst/>
          </a:prstGeom>
        </p:spPr>
        <p:txBody>
          <a:bodyPr wrap="square">
            <a:spAutoFit/>
          </a:bodyPr>
          <a:lstStyle/>
          <a:p>
            <a:r>
              <a:rPr lang="de-DE" sz="1600" dirty="0"/>
              <a:t>Im Rahmen eines langfristig angelegten Projektes fördern wir die Wiederherstellung bzw. Aufforstung von 250 ha degradierter Fläche in Uganda. Dabei handelt es sich um Wälder, die nicht länger imstande sind, ihre Ökosystemdienste zu leisten. Die Größe der Fläche ist so gewählt, dass im langjährigen Durchschnitt etwa 1.800t Co2 aufgenommen werden, um etwa dem Co2-Ausstoß unseres Unternehmens zu entsprechen. </a:t>
            </a:r>
            <a:endParaRPr lang="fr-FR" sz="1600" dirty="0"/>
          </a:p>
        </p:txBody>
      </p:sp>
      <p:grpSp>
        <p:nvGrpSpPr>
          <p:cNvPr id="2" name="Gruppieren 1">
            <a:extLst>
              <a:ext uri="{FF2B5EF4-FFF2-40B4-BE49-F238E27FC236}">
                <a16:creationId xmlns:a16="http://schemas.microsoft.com/office/drawing/2014/main" id="{BBB963FA-63A0-EC22-0887-61ACD03B2A38}"/>
              </a:ext>
            </a:extLst>
          </p:cNvPr>
          <p:cNvGrpSpPr/>
          <p:nvPr/>
        </p:nvGrpSpPr>
        <p:grpSpPr>
          <a:xfrm>
            <a:off x="304800" y="862564"/>
            <a:ext cx="3029106" cy="467089"/>
            <a:chOff x="292785" y="1911067"/>
            <a:chExt cx="2564514" cy="467089"/>
          </a:xfrm>
        </p:grpSpPr>
        <p:grpSp>
          <p:nvGrpSpPr>
            <p:cNvPr id="4" name="Gruppieren 3">
              <a:extLst>
                <a:ext uri="{FF2B5EF4-FFF2-40B4-BE49-F238E27FC236}">
                  <a16:creationId xmlns:a16="http://schemas.microsoft.com/office/drawing/2014/main" id="{900AB428-3F05-F144-2318-88645F6CAB6D}"/>
                </a:ext>
              </a:extLst>
            </p:cNvPr>
            <p:cNvGrpSpPr/>
            <p:nvPr/>
          </p:nvGrpSpPr>
          <p:grpSpPr>
            <a:xfrm>
              <a:off x="481038" y="1911067"/>
              <a:ext cx="2376261" cy="277003"/>
              <a:chOff x="481037" y="1951888"/>
              <a:chExt cx="1617118" cy="277003"/>
            </a:xfrm>
          </p:grpSpPr>
          <p:sp>
            <p:nvSpPr>
              <p:cNvPr id="6" name="Rechteck: abgerundete Ecken 5">
                <a:extLst>
                  <a:ext uri="{FF2B5EF4-FFF2-40B4-BE49-F238E27FC236}">
                    <a16:creationId xmlns:a16="http://schemas.microsoft.com/office/drawing/2014/main" id="{CFEA1300-7A27-05D8-0371-4C44499C1F51}"/>
                  </a:ext>
                </a:extLst>
              </p:cNvPr>
              <p:cNvSpPr/>
              <p:nvPr/>
            </p:nvSpPr>
            <p:spPr>
              <a:xfrm>
                <a:off x="481037" y="1951892"/>
                <a:ext cx="1595921" cy="276999"/>
              </a:xfrm>
              <a:prstGeom prst="roundRect">
                <a:avLst/>
              </a:prstGeom>
              <a:solidFill>
                <a:srgbClr val="ED003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hlinkClick r:id="rId3"/>
                <a:extLst>
                  <a:ext uri="{FF2B5EF4-FFF2-40B4-BE49-F238E27FC236}">
                    <a16:creationId xmlns:a16="http://schemas.microsoft.com/office/drawing/2014/main" id="{1C661C81-5BF3-CDE7-C7AD-89D17E8D234D}"/>
                  </a:ext>
                </a:extLst>
              </p:cNvPr>
              <p:cNvSpPr txBox="1"/>
              <p:nvPr/>
            </p:nvSpPr>
            <p:spPr>
              <a:xfrm>
                <a:off x="486567" y="1951888"/>
                <a:ext cx="1611588" cy="276999"/>
              </a:xfrm>
              <a:prstGeom prst="rect">
                <a:avLst/>
              </a:prstGeom>
              <a:noFill/>
            </p:spPr>
            <p:txBody>
              <a:bodyPr wrap="square" rtlCol="0">
                <a:spAutoFit/>
              </a:bodyPr>
              <a:lstStyle/>
              <a:p>
                <a:r>
                  <a:rPr lang="de-DE" sz="1200" b="1" dirty="0">
                    <a:solidFill>
                      <a:schemeClr val="bg1"/>
                    </a:solidFill>
                    <a:latin typeface="Meta Pro Black" panose="02000A03050000020004"/>
                  </a:rPr>
                  <a:t>Erfahren Sie mehr zu unserem Projekt</a:t>
                </a:r>
              </a:p>
            </p:txBody>
          </p:sp>
        </p:grpSp>
        <p:pic>
          <p:nvPicPr>
            <p:cNvPr id="5" name="Grafik 4">
              <a:extLst>
                <a:ext uri="{FF2B5EF4-FFF2-40B4-BE49-F238E27FC236}">
                  <a16:creationId xmlns:a16="http://schemas.microsoft.com/office/drawing/2014/main" id="{80ACC202-11B9-F23E-0994-8B7C6E0042E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2844477">
              <a:off x="316124" y="2113496"/>
              <a:ext cx="241321" cy="287999"/>
            </a:xfrm>
            <a:prstGeom prst="rect">
              <a:avLst/>
            </a:prstGeom>
          </p:spPr>
        </p:pic>
      </p:grpSp>
    </p:spTree>
    <p:extLst>
      <p:ext uri="{BB962C8B-B14F-4D97-AF65-F5344CB8AC3E}">
        <p14:creationId xmlns:p14="http://schemas.microsoft.com/office/powerpoint/2010/main" val="195606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2" descr="Ein Bild, das Text, Karte, Screenshot, Diagramm enthält.&#10;&#10;Automatisch generierte Beschreibung">
            <a:extLst>
              <a:ext uri="{FF2B5EF4-FFF2-40B4-BE49-F238E27FC236}">
                <a16:creationId xmlns:a16="http://schemas.microsoft.com/office/drawing/2014/main" id="{7118499D-EA74-95E2-327A-C78AEBEF4D5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0559" b="20559"/>
          <a:stretch>
            <a:fillRect/>
          </a:stretch>
        </p:blipFill>
        <p:spPr/>
      </p:pic>
      <p:sp>
        <p:nvSpPr>
          <p:cNvPr id="3" name="Foliennummernplatzhalter 2">
            <a:extLst>
              <a:ext uri="{FF2B5EF4-FFF2-40B4-BE49-F238E27FC236}">
                <a16:creationId xmlns:a16="http://schemas.microsoft.com/office/drawing/2014/main" id="{73765F28-68D0-491E-B797-8C80D4C9F38E}"/>
              </a:ext>
            </a:extLst>
          </p:cNvPr>
          <p:cNvSpPr>
            <a:spLocks noGrp="1"/>
          </p:cNvSpPr>
          <p:nvPr>
            <p:ph type="sldNum" sz="quarter" idx="4"/>
          </p:nvPr>
        </p:nvSpPr>
        <p:spPr/>
        <p:txBody>
          <a:bodyPr/>
          <a:lstStyle/>
          <a:p>
            <a:r>
              <a:rPr lang="de-DE" dirty="0"/>
              <a:t>Seite </a:t>
            </a:r>
            <a:fld id="{64E3E88A-CD14-0F40-8313-3A56398AA485}" type="slidenum">
              <a:rPr lang="de-DE" smtClean="0"/>
              <a:pPr/>
              <a:t>3</a:t>
            </a:fld>
            <a:endParaRPr lang="de-DE" dirty="0"/>
          </a:p>
        </p:txBody>
      </p:sp>
      <p:sp>
        <p:nvSpPr>
          <p:cNvPr id="16" name="Rechteck 15">
            <a:extLst>
              <a:ext uri="{FF2B5EF4-FFF2-40B4-BE49-F238E27FC236}">
                <a16:creationId xmlns:a16="http://schemas.microsoft.com/office/drawing/2014/main" id="{155C5BE1-0B4C-03FD-E172-4EC630C1FB1A}"/>
              </a:ext>
            </a:extLst>
          </p:cNvPr>
          <p:cNvSpPr/>
          <p:nvPr/>
        </p:nvSpPr>
        <p:spPr>
          <a:xfrm>
            <a:off x="0" y="1291484"/>
            <a:ext cx="5474126" cy="17146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A57BDA38-F44B-4921-9A34-0410AE98B6B6}"/>
              </a:ext>
            </a:extLst>
          </p:cNvPr>
          <p:cNvSpPr/>
          <p:nvPr/>
        </p:nvSpPr>
        <p:spPr>
          <a:xfrm>
            <a:off x="493313" y="1352853"/>
            <a:ext cx="4898994" cy="1569660"/>
          </a:xfrm>
          <a:prstGeom prst="rect">
            <a:avLst/>
          </a:prstGeom>
        </p:spPr>
        <p:txBody>
          <a:bodyPr wrap="square">
            <a:spAutoFit/>
          </a:bodyPr>
          <a:lstStyle/>
          <a:p>
            <a:r>
              <a:rPr lang="de-DE" sz="1600" dirty="0"/>
              <a:t>Hier ist unser Projekt angesiedelt: Das West </a:t>
            </a:r>
            <a:r>
              <a:rPr lang="de-DE" sz="1600" dirty="0" err="1"/>
              <a:t>Bugwe</a:t>
            </a:r>
            <a:r>
              <a:rPr lang="de-DE" sz="1600" dirty="0"/>
              <a:t> Central Forest Reserve (CFR) im Osten Ugandas. Mit einer Gesamtfläche von fast 31 km² ist das Waldreservat der zentrale Teil der West </a:t>
            </a:r>
            <a:r>
              <a:rPr lang="de-DE" sz="1600" dirty="0" err="1"/>
              <a:t>Bugwe</a:t>
            </a:r>
            <a:r>
              <a:rPr lang="de-DE" sz="1600" dirty="0"/>
              <a:t> Group </a:t>
            </a:r>
            <a:r>
              <a:rPr lang="de-DE" sz="1600" dirty="0" err="1"/>
              <a:t>of</a:t>
            </a:r>
            <a:r>
              <a:rPr lang="de-DE" sz="1600" dirty="0"/>
              <a:t> Forest </a:t>
            </a:r>
            <a:r>
              <a:rPr lang="de-DE" sz="1600" dirty="0" err="1"/>
              <a:t>Reserves</a:t>
            </a:r>
            <a:r>
              <a:rPr lang="de-DE" sz="1600" dirty="0"/>
              <a:t>. Das West </a:t>
            </a:r>
            <a:r>
              <a:rPr lang="de-DE" sz="1600" dirty="0" err="1"/>
              <a:t>Bugwe</a:t>
            </a:r>
            <a:r>
              <a:rPr lang="de-DE" sz="1600" dirty="0"/>
              <a:t> CFR liegt im Bezirk </a:t>
            </a:r>
            <a:r>
              <a:rPr lang="de-DE" sz="1600" dirty="0" err="1"/>
              <a:t>Busia</a:t>
            </a:r>
            <a:r>
              <a:rPr lang="de-DE" sz="1600" dirty="0"/>
              <a:t>, Samia </a:t>
            </a:r>
            <a:r>
              <a:rPr lang="de-DE" sz="1600" dirty="0" err="1"/>
              <a:t>Bugwe</a:t>
            </a:r>
            <a:r>
              <a:rPr lang="de-DE" sz="1600" dirty="0"/>
              <a:t> Country.</a:t>
            </a:r>
            <a:endParaRPr lang="fr-FR" sz="1600" dirty="0"/>
          </a:p>
        </p:txBody>
      </p:sp>
    </p:spTree>
    <p:extLst>
      <p:ext uri="{BB962C8B-B14F-4D97-AF65-F5344CB8AC3E}">
        <p14:creationId xmlns:p14="http://schemas.microsoft.com/office/powerpoint/2010/main" val="1224723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platzhalter 16" descr="Ein Bild, das Person, Kleidung, Baum, draußen enthält.&#10;&#10;Automatisch generierte Beschreibung">
            <a:extLst>
              <a:ext uri="{FF2B5EF4-FFF2-40B4-BE49-F238E27FC236}">
                <a16:creationId xmlns:a16="http://schemas.microsoft.com/office/drawing/2014/main" id="{2A048EB3-E35E-33F5-BD1B-A6CFC634835B}"/>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0742" b="10742"/>
          <a:stretch>
            <a:fillRect/>
          </a:stretch>
        </p:blipFill>
        <p:spPr/>
      </p:pic>
      <p:sp>
        <p:nvSpPr>
          <p:cNvPr id="3" name="Foliennummernplatzhalter 2">
            <a:extLst>
              <a:ext uri="{FF2B5EF4-FFF2-40B4-BE49-F238E27FC236}">
                <a16:creationId xmlns:a16="http://schemas.microsoft.com/office/drawing/2014/main" id="{73765F28-68D0-491E-B797-8C80D4C9F38E}"/>
              </a:ext>
            </a:extLst>
          </p:cNvPr>
          <p:cNvSpPr>
            <a:spLocks noGrp="1"/>
          </p:cNvSpPr>
          <p:nvPr>
            <p:ph type="sldNum" sz="quarter" idx="4"/>
          </p:nvPr>
        </p:nvSpPr>
        <p:spPr/>
        <p:txBody>
          <a:bodyPr/>
          <a:lstStyle/>
          <a:p>
            <a:r>
              <a:rPr lang="de-DE" dirty="0"/>
              <a:t>Seite </a:t>
            </a:r>
            <a:fld id="{64E3E88A-CD14-0F40-8313-3A56398AA485}" type="slidenum">
              <a:rPr lang="de-DE" smtClean="0"/>
              <a:pPr/>
              <a:t>4</a:t>
            </a:fld>
            <a:endParaRPr lang="de-DE" dirty="0"/>
          </a:p>
        </p:txBody>
      </p:sp>
      <p:sp>
        <p:nvSpPr>
          <p:cNvPr id="16" name="Rechteck 15">
            <a:extLst>
              <a:ext uri="{FF2B5EF4-FFF2-40B4-BE49-F238E27FC236}">
                <a16:creationId xmlns:a16="http://schemas.microsoft.com/office/drawing/2014/main" id="{155C5BE1-0B4C-03FD-E172-4EC630C1FB1A}"/>
              </a:ext>
            </a:extLst>
          </p:cNvPr>
          <p:cNvSpPr/>
          <p:nvPr/>
        </p:nvSpPr>
        <p:spPr>
          <a:xfrm>
            <a:off x="-12274" y="442817"/>
            <a:ext cx="5474126" cy="34657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A57BDA38-F44B-4921-9A34-0410AE98B6B6}"/>
              </a:ext>
            </a:extLst>
          </p:cNvPr>
          <p:cNvSpPr/>
          <p:nvPr/>
        </p:nvSpPr>
        <p:spPr>
          <a:xfrm>
            <a:off x="481039" y="504187"/>
            <a:ext cx="4898994" cy="3293209"/>
          </a:xfrm>
          <a:prstGeom prst="rect">
            <a:avLst/>
          </a:prstGeom>
        </p:spPr>
        <p:txBody>
          <a:bodyPr wrap="square">
            <a:spAutoFit/>
          </a:bodyPr>
          <a:lstStyle/>
          <a:p>
            <a:r>
              <a:rPr lang="de-DE" sz="1600" b="0" i="0" dirty="0">
                <a:solidFill>
                  <a:srgbClr val="535353"/>
                </a:solidFill>
                <a:effectLst/>
                <a:highlight>
                  <a:srgbClr val="FFFFFF"/>
                </a:highlight>
                <a:latin typeface="meta"/>
              </a:rPr>
              <a:t>Neben der Waldzertifizierung nach FSC wird der naturnahe Wald auch nach dem Ökosystemleistungs-Standard des FSC zertifiziert, so dass die zentralen Leistungen des Waldes langfristig gesichert, evaluiert und nachgewiesen werden.</a:t>
            </a:r>
            <a:br>
              <a:rPr lang="de-DE" sz="1600" dirty="0"/>
            </a:br>
            <a:r>
              <a:rPr lang="de-DE" sz="1600" dirty="0"/>
              <a:t>Die zu schaffenden Kohlenstoffspeicher in Uganda werden in Wäldern eines FSC-zertifizierten Forstbetriebs realisiert. Das Projekt umfasst unter anderem die fachkundige Pflege und Betreuung des entstehenden Waldes. </a:t>
            </a:r>
          </a:p>
          <a:p>
            <a:r>
              <a:rPr lang="de-DE" sz="1600" dirty="0"/>
              <a:t>Ebenso ist sichergestellt, dass die neu geschaffene Co2-Senke etwa durch den Verkauf von Co2-Zertifikaten nicht mehrfach bilanziert wird.</a:t>
            </a:r>
            <a:endParaRPr lang="fr-FR" sz="1600" dirty="0"/>
          </a:p>
        </p:txBody>
      </p:sp>
    </p:spTree>
    <p:extLst>
      <p:ext uri="{BB962C8B-B14F-4D97-AF65-F5344CB8AC3E}">
        <p14:creationId xmlns:p14="http://schemas.microsoft.com/office/powerpoint/2010/main" val="2623226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platzhalter 16">
            <a:extLst>
              <a:ext uri="{FF2B5EF4-FFF2-40B4-BE49-F238E27FC236}">
                <a16:creationId xmlns:a16="http://schemas.microsoft.com/office/drawing/2014/main" id="{2A048EB3-E35E-33F5-BD1B-A6CFC634835B}"/>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0742" b="10742"/>
          <a:stretch/>
        </p:blipFill>
        <p:spPr/>
      </p:pic>
      <p:sp>
        <p:nvSpPr>
          <p:cNvPr id="3" name="Foliennummernplatzhalter 2">
            <a:extLst>
              <a:ext uri="{FF2B5EF4-FFF2-40B4-BE49-F238E27FC236}">
                <a16:creationId xmlns:a16="http://schemas.microsoft.com/office/drawing/2014/main" id="{73765F28-68D0-491E-B797-8C80D4C9F38E}"/>
              </a:ext>
            </a:extLst>
          </p:cNvPr>
          <p:cNvSpPr>
            <a:spLocks noGrp="1"/>
          </p:cNvSpPr>
          <p:nvPr>
            <p:ph type="sldNum" sz="quarter" idx="4"/>
          </p:nvPr>
        </p:nvSpPr>
        <p:spPr/>
        <p:txBody>
          <a:bodyPr/>
          <a:lstStyle/>
          <a:p>
            <a:r>
              <a:rPr lang="de-DE" dirty="0"/>
              <a:t>Seite </a:t>
            </a:r>
            <a:fld id="{64E3E88A-CD14-0F40-8313-3A56398AA485}" type="slidenum">
              <a:rPr lang="de-DE" smtClean="0"/>
              <a:pPr/>
              <a:t>5</a:t>
            </a:fld>
            <a:endParaRPr lang="de-DE" dirty="0"/>
          </a:p>
        </p:txBody>
      </p:sp>
      <p:sp>
        <p:nvSpPr>
          <p:cNvPr id="16" name="Rechteck 15">
            <a:extLst>
              <a:ext uri="{FF2B5EF4-FFF2-40B4-BE49-F238E27FC236}">
                <a16:creationId xmlns:a16="http://schemas.microsoft.com/office/drawing/2014/main" id="{155C5BE1-0B4C-03FD-E172-4EC630C1FB1A}"/>
              </a:ext>
            </a:extLst>
          </p:cNvPr>
          <p:cNvSpPr/>
          <p:nvPr/>
        </p:nvSpPr>
        <p:spPr>
          <a:xfrm>
            <a:off x="0" y="3730615"/>
            <a:ext cx="5474126" cy="24311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A57BDA38-F44B-4921-9A34-0410AE98B6B6}"/>
              </a:ext>
            </a:extLst>
          </p:cNvPr>
          <p:cNvSpPr/>
          <p:nvPr/>
        </p:nvSpPr>
        <p:spPr>
          <a:xfrm>
            <a:off x="493313" y="3791985"/>
            <a:ext cx="4898994" cy="2308324"/>
          </a:xfrm>
          <a:prstGeom prst="rect">
            <a:avLst/>
          </a:prstGeom>
        </p:spPr>
        <p:txBody>
          <a:bodyPr wrap="square">
            <a:spAutoFit/>
          </a:bodyPr>
          <a:lstStyle/>
          <a:p>
            <a:r>
              <a:rPr lang="de-DE" sz="1600" dirty="0"/>
              <a:t>Seit dem Beginn des Projekts im Jahr 2022 wurden mehr als 150 Hektar des Waldes wiederhergestellt. Aufgrund der guten Regenfälle haben 80 % der gepflanzten Setzlinge überlebt – das ist ein überdurchschnittlich erfreuliches Ergebnis und es besteht die große Hoffnung, dass auch die restlichen Setzlinge gut gedeihen werden. In den nächsten zwei Jahren ist die Wiederherstellung von 100 weiteren Hektar geplant.</a:t>
            </a:r>
            <a:endParaRPr lang="fr-FR" sz="1600" dirty="0"/>
          </a:p>
        </p:txBody>
      </p:sp>
    </p:spTree>
    <p:extLst>
      <p:ext uri="{BB962C8B-B14F-4D97-AF65-F5344CB8AC3E}">
        <p14:creationId xmlns:p14="http://schemas.microsoft.com/office/powerpoint/2010/main" val="1422141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Hammerbacher Präsentation">
  <a:themeElements>
    <a:clrScheme name="Benutzerdefiniert 6">
      <a:dk1>
        <a:srgbClr val="575756"/>
      </a:dk1>
      <a:lt1>
        <a:srgbClr val="FFFFFF"/>
      </a:lt1>
      <a:dk2>
        <a:srgbClr val="D8012D"/>
      </a:dk2>
      <a:lt2>
        <a:srgbClr val="FFFFFF"/>
      </a:lt2>
      <a:accent1>
        <a:srgbClr val="717A99"/>
      </a:accent1>
      <a:accent2>
        <a:srgbClr val="8BA2AF"/>
      </a:accent2>
      <a:accent3>
        <a:srgbClr val="488A9B"/>
      </a:accent3>
      <a:accent4>
        <a:srgbClr val="ECDB5E"/>
      </a:accent4>
      <a:accent5>
        <a:srgbClr val="A4C6C4"/>
      </a:accent5>
      <a:accent6>
        <a:srgbClr val="97AB9C"/>
      </a:accent6>
      <a:hlink>
        <a:srgbClr val="488A9B"/>
      </a:hlink>
      <a:folHlink>
        <a:srgbClr val="488A9B"/>
      </a:folHlink>
    </a:clrScheme>
    <a:fontScheme name="Benutzerdefiniert 1">
      <a:majorFont>
        <a:latin typeface="Meta Pro Black"/>
        <a:ea typeface=""/>
        <a:cs typeface=""/>
      </a:majorFont>
      <a:minorFont>
        <a:latin typeface="Met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2.0.pptx" id="{4EF21CC0-4CB8-4DBB-A3E9-A867D6DFE240}" vid="{96BD1129-BBB2-4301-ACC7-7BCE7BDFABA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 2.0</Template>
  <TotalTime>0</TotalTime>
  <Words>285</Words>
  <Application>Microsoft Office PowerPoint</Application>
  <PresentationFormat>Breitbild</PresentationFormat>
  <Paragraphs>12</Paragraphs>
  <Slides>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vt:i4>
      </vt:variant>
    </vt:vector>
  </HeadingPairs>
  <TitlesOfParts>
    <vt:vector size="11" baseType="lpstr">
      <vt:lpstr>Arial</vt:lpstr>
      <vt:lpstr>Calibri</vt:lpstr>
      <vt:lpstr>meta</vt:lpstr>
      <vt:lpstr>Meta Pro</vt:lpstr>
      <vt:lpstr>Meta Pro Black</vt:lpstr>
      <vt:lpstr>Hammerbacher Präsentation</vt:lpstr>
      <vt:lpstr>Back to the forest</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Andreas Hammerbacher</dc:creator>
  <cp:lastModifiedBy>Sebastian Preischl</cp:lastModifiedBy>
  <cp:revision>12</cp:revision>
  <dcterms:created xsi:type="dcterms:W3CDTF">2022-07-18T08:26:48Z</dcterms:created>
  <dcterms:modified xsi:type="dcterms:W3CDTF">2024-06-11T09:43:03Z</dcterms:modified>
</cp:coreProperties>
</file>